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93" r:id="rId2"/>
    <p:sldId id="373" r:id="rId3"/>
    <p:sldId id="400" r:id="rId4"/>
    <p:sldId id="398" r:id="rId5"/>
    <p:sldId id="343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8C9"/>
    <a:srgbClr val="0000FF"/>
    <a:srgbClr val="008000"/>
    <a:srgbClr val="F9DE6D"/>
    <a:srgbClr val="FFFF66"/>
    <a:srgbClr val="FFD47D"/>
    <a:srgbClr val="FFFF00"/>
    <a:srgbClr val="886F55"/>
    <a:srgbClr val="752619"/>
    <a:srgbClr val="A03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747" autoAdjust="0"/>
  </p:normalViewPr>
  <p:slideViewPr>
    <p:cSldViewPr snapToGrid="0">
      <p:cViewPr varScale="1">
        <p:scale>
          <a:sx n="111" d="100"/>
          <a:sy n="111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263BA-2FCB-43A4-89F2-BC917123947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179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Eight </a:t>
            </a: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C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Third Party Beneficiaries / Assignments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328862"/>
            <a:ext cx="3190875" cy="2200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83" y="314762"/>
            <a:ext cx="3025146" cy="6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56586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/>
              <a:t>Last Time: What We Spoke About: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>
                <a:solidFill>
                  <a:srgbClr val="008000"/>
                </a:solidFill>
              </a:rPr>
              <a:t>Contract Rules and Interpretation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Statute of Frauds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700" b="1" i="1" dirty="0">
                <a:solidFill>
                  <a:srgbClr val="C00000"/>
                </a:solidFill>
              </a:rPr>
              <a:t>Part One: Definitions / Oral and Written Contracts / Non Compliance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Parole Evidence </a:t>
            </a:r>
            <a:r>
              <a:rPr lang="en-US" sz="2800" b="1" dirty="0" smtClean="0">
                <a:solidFill>
                  <a:srgbClr val="002060"/>
                </a:solidFill>
              </a:rPr>
              <a:t>Rule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Part Two: Definitions / Exclusion / Non Application</a:t>
            </a: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Rules of Construction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Part Three: Definitions / Intent / Four Corners / Terms / Conduct</a:t>
            </a:r>
            <a:endParaRPr lang="en-US" sz="17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</a:t>
            </a:r>
            <a:r>
              <a:rPr lang="en-US" sz="2400" b="1" dirty="0">
                <a:solidFill>
                  <a:srgbClr val="000066"/>
                </a:solidFill>
              </a:rPr>
              <a:t>– Bethlehem Steel v. Turner Construction Company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Contracts Viewed from their Four Corners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9125" y="1522566"/>
            <a:ext cx="7763773" cy="421961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/>
              <a:t>Tonight: We Will Speak About: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8000"/>
                </a:solidFill>
              </a:rPr>
              <a:t>Third Parties and Assignments</a:t>
            </a:r>
            <a:endParaRPr lang="en-US" sz="3200" b="1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Third Party Beneficiaries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Part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One: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Definitions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Intentional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Incidental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Modification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Termination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Limitations</a:t>
            </a:r>
            <a:endParaRPr lang="en-US" sz="14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Assignments and Delegations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600" b="1" i="1" dirty="0">
                <a:solidFill>
                  <a:srgbClr val="C00000"/>
                </a:solidFill>
              </a:rPr>
              <a:t>Part Two: Definitions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Notice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Rights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Liabilities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Warranties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Duties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– </a:t>
            </a:r>
            <a:r>
              <a:rPr lang="en-US" sz="2800" b="1" dirty="0" smtClean="0">
                <a:solidFill>
                  <a:srgbClr val="000066"/>
                </a:solidFill>
              </a:rPr>
              <a:t>Fourth Ocean Putnam Co.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66"/>
                </a:solidFill>
              </a:rPr>
              <a:t>v</a:t>
            </a:r>
            <a:r>
              <a:rPr lang="en-US" sz="2800" b="1" dirty="0">
                <a:solidFill>
                  <a:srgbClr val="000066"/>
                </a:solidFill>
              </a:rPr>
              <a:t>. </a:t>
            </a:r>
            <a:r>
              <a:rPr lang="en-US" sz="2800" b="1" dirty="0" smtClean="0">
                <a:solidFill>
                  <a:srgbClr val="000066"/>
                </a:solidFill>
              </a:rPr>
              <a:t>Interstate Wrecking </a:t>
            </a:r>
            <a:r>
              <a:rPr lang="en-US" sz="2800" b="1" dirty="0">
                <a:solidFill>
                  <a:srgbClr val="000066"/>
                </a:solidFill>
              </a:rPr>
              <a:t>Company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The Rights of 3</a:t>
            </a:r>
            <a:r>
              <a:rPr lang="en-US" b="1" i="1" baseline="30000" dirty="0" smtClean="0">
                <a:solidFill>
                  <a:srgbClr val="C00000"/>
                </a:solidFill>
              </a:rPr>
              <a:t>rd</a:t>
            </a:r>
            <a:r>
              <a:rPr lang="en-US" b="1" i="1" dirty="0" smtClean="0">
                <a:solidFill>
                  <a:srgbClr val="C00000"/>
                </a:solidFill>
              </a:rPr>
              <a:t> Party Beneficiaries in Contract</a:t>
            </a:r>
          </a:p>
          <a:p>
            <a:pPr algn="ctr">
              <a:lnSpc>
                <a:spcPct val="90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8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36430" y="990600"/>
            <a:ext cx="8522898" cy="549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3600" b="1" dirty="0" smtClean="0">
                <a:solidFill>
                  <a:schemeClr val="tx2"/>
                </a:solidFill>
              </a:rPr>
              <a:t>Case Study:</a:t>
            </a:r>
            <a:endParaRPr lang="en-US" sz="3600" dirty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3500" b="1" dirty="0" smtClean="0">
                <a:solidFill>
                  <a:srgbClr val="CC0000"/>
                </a:solidFill>
              </a:rPr>
              <a:t>Fourth Ocean Putnam Company v.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3500" b="1" dirty="0" smtClean="0">
                <a:solidFill>
                  <a:srgbClr val="CC0000"/>
                </a:solidFill>
              </a:rPr>
              <a:t>Interstate Wrecking Company</a:t>
            </a:r>
            <a:endParaRPr lang="en-US" sz="3500" b="1" dirty="0">
              <a:solidFill>
                <a:srgbClr val="CC0000"/>
              </a:solidFill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Contracts Involving 3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rd</a:t>
            </a:r>
            <a:r>
              <a:rPr lang="en-US" sz="2400" b="1" dirty="0" smtClean="0">
                <a:solidFill>
                  <a:srgbClr val="002060"/>
                </a:solidFill>
              </a:rPr>
              <a:t> Party Beneficiaries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600" b="1" dirty="0">
              <a:solidFill>
                <a:srgbClr val="00206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600" b="1" dirty="0">
              <a:solidFill>
                <a:srgbClr val="00206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0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000" b="1" dirty="0" smtClean="0">
              <a:solidFill>
                <a:srgbClr val="CC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1600" b="1" dirty="0" smtClean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smtClean="0"/>
              <a:t>The Hotel, the Beach and the Reconstruction</a:t>
            </a:r>
            <a:endParaRPr lang="en-US" sz="2000" b="1" dirty="0">
              <a:solidFill>
                <a:srgbClr val="CC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47"/>
          <a:stretch/>
        </p:blipFill>
        <p:spPr>
          <a:xfrm>
            <a:off x="1828800" y="3068846"/>
            <a:ext cx="5434642" cy="296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1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ts val="0"/>
              </a:spcBef>
            </a:pPr>
            <a:r>
              <a:rPr lang="en-US" sz="3700" b="1" i="1" dirty="0" smtClean="0">
                <a:solidFill>
                  <a:srgbClr val="C00000"/>
                </a:solidFill>
              </a:rPr>
              <a:t>Class 08C - Thank </a:t>
            </a:r>
            <a:r>
              <a:rPr lang="en-US" sz="3700" b="1" i="1" dirty="0">
                <a:solidFill>
                  <a:srgbClr val="C00000"/>
                </a:solidFill>
              </a:rPr>
              <a:t>you for Coming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125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12084</TotalTime>
  <Words>215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Impact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senateuser</cp:lastModifiedBy>
  <cp:revision>398</cp:revision>
  <cp:lastPrinted>2020-09-11T18:44:12Z</cp:lastPrinted>
  <dcterms:created xsi:type="dcterms:W3CDTF">2009-11-02T21:31:23Z</dcterms:created>
  <dcterms:modified xsi:type="dcterms:W3CDTF">2020-10-20T11:57:10Z</dcterms:modified>
</cp:coreProperties>
</file>