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9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-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-1635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-219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204"/>
    <a:srgbClr val="4C1441"/>
    <a:srgbClr val="FFFF00"/>
    <a:srgbClr val="006666"/>
    <a:srgbClr val="CC0000"/>
    <a:srgbClr val="006600"/>
    <a:srgbClr val="0033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4" autoAdjust="0"/>
  </p:normalViewPr>
  <p:slideViewPr>
    <p:cSldViewPr>
      <p:cViewPr varScale="1">
        <p:scale>
          <a:sx n="104" d="100"/>
          <a:sy n="104" d="100"/>
        </p:scale>
        <p:origin x="17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7732B-3931-4C78-8DBB-AD53B398B0CD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CAE9A-D2A7-455A-9066-FB3381E1DC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E8468ECA-FCD4-4767-A441-9AD0A66A9B02}" type="datetimeFigureOut">
              <a:rPr lang="en-US"/>
              <a:pPr>
                <a:defRPr/>
              </a:pPr>
              <a:t>2/25/2021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95A1D999-1AA3-4AF7-B474-A087E9E08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22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6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0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5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4" indent="0" algn="ctr">
              <a:buNone/>
              <a:defRPr/>
            </a:lvl2pPr>
            <a:lvl3pPr marL="914368" indent="0" algn="ctr">
              <a:buNone/>
              <a:defRPr/>
            </a:lvl3pPr>
            <a:lvl4pPr marL="1371553" indent="0" algn="ctr">
              <a:buNone/>
              <a:defRPr/>
            </a:lvl4pPr>
            <a:lvl5pPr marL="1828737" indent="0" algn="ctr">
              <a:buNone/>
              <a:defRPr/>
            </a:lvl5pPr>
            <a:lvl6pPr marL="2285922" indent="0" algn="ctr">
              <a:buNone/>
              <a:defRPr/>
            </a:lvl6pPr>
            <a:lvl7pPr marL="2743106" indent="0" algn="ctr">
              <a:buNone/>
              <a:defRPr/>
            </a:lvl7pPr>
            <a:lvl8pPr marL="3200290" indent="0" algn="ctr">
              <a:buNone/>
              <a:defRPr/>
            </a:lvl8pPr>
            <a:lvl9pPr marL="365747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A24A-EE01-4FFF-B865-DEFEBA299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8CDE-1D61-4434-A8D4-A12664F1F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E680-E495-40E8-B03E-91F8AD507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F987-C306-4481-BAE6-C66747CE0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2E0F-2943-4D8F-B5F0-CA55A7B3D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93321-8854-45D3-87E5-FFBD7A5A4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4" indent="0">
              <a:buNone/>
              <a:defRPr sz="1800"/>
            </a:lvl2pPr>
            <a:lvl3pPr marL="914368" indent="0">
              <a:buNone/>
              <a:defRPr sz="1600"/>
            </a:lvl3pPr>
            <a:lvl4pPr marL="1371553" indent="0">
              <a:buNone/>
              <a:defRPr sz="1400"/>
            </a:lvl4pPr>
            <a:lvl5pPr marL="1828737" indent="0">
              <a:buNone/>
              <a:defRPr sz="1400"/>
            </a:lvl5pPr>
            <a:lvl6pPr marL="2285922" indent="0">
              <a:buNone/>
              <a:defRPr sz="1400"/>
            </a:lvl6pPr>
            <a:lvl7pPr marL="2743106" indent="0">
              <a:buNone/>
              <a:defRPr sz="1400"/>
            </a:lvl7pPr>
            <a:lvl8pPr marL="3200290" indent="0">
              <a:buNone/>
              <a:defRPr sz="1400"/>
            </a:lvl8pPr>
            <a:lvl9pPr marL="365747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5097-BB54-4FF8-8DDF-31830133C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CAA6-6DF7-41A0-AD45-4D44881C1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18A5-6C48-4D58-9486-2D323D868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1F614-9A60-41F9-9E0D-1A2BD4A82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4401-F39B-429E-B9F0-9168356993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658A6-2895-4F8E-9569-2718370C7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8" indent="0">
              <a:buNone/>
              <a:defRPr sz="2400"/>
            </a:lvl3pPr>
            <a:lvl4pPr marL="1371553" indent="0">
              <a:buNone/>
              <a:defRPr sz="2000"/>
            </a:lvl4pPr>
            <a:lvl5pPr marL="1828737" indent="0">
              <a:buNone/>
              <a:defRPr sz="2000"/>
            </a:lvl5pPr>
            <a:lvl6pPr marL="2285922" indent="0">
              <a:buNone/>
              <a:defRPr sz="2000"/>
            </a:lvl6pPr>
            <a:lvl7pPr marL="2743106" indent="0">
              <a:buNone/>
              <a:defRPr sz="2000"/>
            </a:lvl7pPr>
            <a:lvl8pPr marL="3200290" indent="0">
              <a:buNone/>
              <a:defRPr sz="2000"/>
            </a:lvl8pPr>
            <a:lvl9pPr marL="365747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07C2-C407-4AEA-8611-0B86175B1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E440FD-95CB-4EBB-A5FF-B0FADC389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6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14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98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883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067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04800" y="14478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2889" indent="-342889">
              <a:spcBef>
                <a:spcPct val="20000"/>
              </a:spcBef>
              <a:defRPr/>
            </a:pPr>
            <a:r>
              <a:rPr lang="en-US" sz="3200" b="1" dirty="0"/>
              <a:t>                              </a:t>
            </a:r>
            <a:r>
              <a:rPr lang="en-US" sz="5400" b="1" dirty="0">
                <a:solidFill>
                  <a:srgbClr val="C00000"/>
                </a:solidFill>
              </a:rPr>
              <a:t>Sorry</a:t>
            </a: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600" b="1" dirty="0">
                <a:solidFill>
                  <a:srgbClr val="002060"/>
                </a:solidFill>
              </a:rPr>
              <a:t>Week Eight has only two sets of PowerPoint slides.</a:t>
            </a: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600" b="1" dirty="0">
              <a:solidFill>
                <a:srgbClr val="002060"/>
              </a:solidFill>
            </a:endParaRP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600" b="1" dirty="0">
                <a:solidFill>
                  <a:srgbClr val="002060"/>
                </a:solidFill>
              </a:rPr>
              <a:t>Please go to Lecture PowerPoint 08A and 08B at:</a:t>
            </a: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6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http://www.bobfarley.us/0300lawclasses/315businesslaw/pp08A.pptx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n-US" sz="20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and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n-US" sz="20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http://www.bobfarley.us/0300lawclasses/315businesslaw/pp08B.pptx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n-US" sz="20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n-US" sz="20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342889" indent="-342889" algn="just">
              <a:spcBef>
                <a:spcPct val="20000"/>
              </a:spcBef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FBFE73-CE8E-47C2-86A5-48396C1E73E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02923"/>
            <a:ext cx="4450955" cy="979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8928</TotalTime>
  <Words>53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Robert Farley</cp:lastModifiedBy>
  <cp:revision>404</cp:revision>
  <cp:lastPrinted>2017-08-31T14:13:51Z</cp:lastPrinted>
  <dcterms:created xsi:type="dcterms:W3CDTF">2007-08-27T19:04:39Z</dcterms:created>
  <dcterms:modified xsi:type="dcterms:W3CDTF">2021-02-25T19:37:02Z</dcterms:modified>
</cp:coreProperties>
</file>