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409" r:id="rId2"/>
    <p:sldId id="663" r:id="rId3"/>
    <p:sldId id="635" r:id="rId4"/>
    <p:sldId id="583" r:id="rId5"/>
    <p:sldId id="660" r:id="rId6"/>
    <p:sldId id="661" r:id="rId7"/>
    <p:sldId id="662" r:id="rId8"/>
    <p:sldId id="439" r:id="rId9"/>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5613" indent="-53975" algn="l" rtl="0" fontAlgn="base">
      <a:spcBef>
        <a:spcPct val="0"/>
      </a:spcBef>
      <a:spcAft>
        <a:spcPct val="0"/>
      </a:spcAft>
      <a:defRPr kern="1200">
        <a:solidFill>
          <a:schemeClr val="tx1"/>
        </a:solidFill>
        <a:latin typeface="Arial" charset="0"/>
        <a:ea typeface="+mn-ea"/>
        <a:cs typeface="+mn-cs"/>
      </a:defRPr>
    </a:lvl2pPr>
    <a:lvl3pPr marL="912813" indent="-107950" algn="l" rtl="0" fontAlgn="base">
      <a:spcBef>
        <a:spcPct val="0"/>
      </a:spcBef>
      <a:spcAft>
        <a:spcPct val="0"/>
      </a:spcAft>
      <a:defRPr kern="1200">
        <a:solidFill>
          <a:schemeClr val="tx1"/>
        </a:solidFill>
        <a:latin typeface="Arial" charset="0"/>
        <a:ea typeface="+mn-ea"/>
        <a:cs typeface="+mn-cs"/>
      </a:defRPr>
    </a:lvl3pPr>
    <a:lvl4pPr marL="1370013" indent="-163513" algn="l" rtl="0" fontAlgn="base">
      <a:spcBef>
        <a:spcPct val="0"/>
      </a:spcBef>
      <a:spcAft>
        <a:spcPct val="0"/>
      </a:spcAft>
      <a:defRPr kern="1200">
        <a:solidFill>
          <a:schemeClr val="tx1"/>
        </a:solidFill>
        <a:latin typeface="Arial" charset="0"/>
        <a:ea typeface="+mn-ea"/>
        <a:cs typeface="+mn-cs"/>
      </a:defRPr>
    </a:lvl4pPr>
    <a:lvl5pPr marL="1827213" indent="-219075"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0021"/>
    <a:srgbClr val="0000FF"/>
    <a:srgbClr val="006666"/>
    <a:srgbClr val="0033CC"/>
    <a:srgbClr val="C81204"/>
    <a:srgbClr val="4C1441"/>
    <a:srgbClr val="FFFF00"/>
    <a:srgbClr val="CC0000"/>
    <a:srgbClr val="0066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B787B48-51A0-4F4B-B3D5-6DCCE4935255}" v="5" dt="2021-02-26T22:23:27.19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87" autoAdjust="0"/>
    <p:restoredTop sz="94664" autoAdjust="0"/>
  </p:normalViewPr>
  <p:slideViewPr>
    <p:cSldViewPr>
      <p:cViewPr varScale="1">
        <p:scale>
          <a:sx n="104" d="100"/>
          <a:sy n="104" d="100"/>
        </p:scale>
        <p:origin x="900"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bert Farley" userId="1b2cfada0102257f" providerId="LiveId" clId="{022322D8-44C5-4091-9023-9E0B2534F65A}"/>
    <pc:docChg chg="undo custSel addSld delSld modSld">
      <pc:chgData name="Robert Farley" userId="1b2cfada0102257f" providerId="LiveId" clId="{022322D8-44C5-4091-9023-9E0B2534F65A}" dt="2020-11-26T12:48:21.555" v="316" actId="20577"/>
      <pc:docMkLst>
        <pc:docMk/>
      </pc:docMkLst>
      <pc:sldChg chg="modSp mod">
        <pc:chgData name="Robert Farley" userId="1b2cfada0102257f" providerId="LiveId" clId="{022322D8-44C5-4091-9023-9E0B2534F65A}" dt="2020-11-25T18:16:54.931" v="10" actId="20577"/>
        <pc:sldMkLst>
          <pc:docMk/>
          <pc:sldMk cId="0" sldId="439"/>
        </pc:sldMkLst>
        <pc:spChg chg="mod">
          <ac:chgData name="Robert Farley" userId="1b2cfada0102257f" providerId="LiveId" clId="{022322D8-44C5-4091-9023-9E0B2534F65A}" dt="2020-11-25T18:16:54.931" v="10" actId="20577"/>
          <ac:spMkLst>
            <pc:docMk/>
            <pc:sldMk cId="0" sldId="439"/>
            <ac:spMk id="21506" creationId="{00000000-0000-0000-0000-000000000000}"/>
          </ac:spMkLst>
        </pc:spChg>
      </pc:sldChg>
      <pc:sldChg chg="del">
        <pc:chgData name="Robert Farley" userId="1b2cfada0102257f" providerId="LiveId" clId="{022322D8-44C5-4091-9023-9E0B2534F65A}" dt="2020-11-25T18:16:45.760" v="0" actId="47"/>
        <pc:sldMkLst>
          <pc:docMk/>
          <pc:sldMk cId="0" sldId="503"/>
        </pc:sldMkLst>
      </pc:sldChg>
      <pc:sldChg chg="del">
        <pc:chgData name="Robert Farley" userId="1b2cfada0102257f" providerId="LiveId" clId="{022322D8-44C5-4091-9023-9E0B2534F65A}" dt="2020-11-26T12:43:41.379" v="15" actId="47"/>
        <pc:sldMkLst>
          <pc:docMk/>
          <pc:sldMk cId="1371525717" sldId="543"/>
        </pc:sldMkLst>
      </pc:sldChg>
      <pc:sldChg chg="modSp mod">
        <pc:chgData name="Robert Farley" userId="1b2cfada0102257f" providerId="LiveId" clId="{022322D8-44C5-4091-9023-9E0B2534F65A}" dt="2020-11-26T12:48:21.555" v="316" actId="20577"/>
        <pc:sldMkLst>
          <pc:docMk/>
          <pc:sldMk cId="3198942143" sldId="583"/>
        </pc:sldMkLst>
        <pc:spChg chg="mod">
          <ac:chgData name="Robert Farley" userId="1b2cfada0102257f" providerId="LiveId" clId="{022322D8-44C5-4091-9023-9E0B2534F65A}" dt="2020-11-26T12:48:21.555" v="316" actId="20577"/>
          <ac:spMkLst>
            <pc:docMk/>
            <pc:sldMk cId="3198942143" sldId="583"/>
            <ac:spMk id="79873" creationId="{00000000-0000-0000-0000-000000000000}"/>
          </ac:spMkLst>
        </pc:spChg>
      </pc:sldChg>
      <pc:sldChg chg="modSp add del mod">
        <pc:chgData name="Robert Farley" userId="1b2cfada0102257f" providerId="LiveId" clId="{022322D8-44C5-4091-9023-9E0B2534F65A}" dt="2020-11-26T12:47:56.962" v="305" actId="20577"/>
        <pc:sldMkLst>
          <pc:docMk/>
          <pc:sldMk cId="507419856" sldId="635"/>
        </pc:sldMkLst>
        <pc:spChg chg="mod">
          <ac:chgData name="Robert Farley" userId="1b2cfada0102257f" providerId="LiveId" clId="{022322D8-44C5-4091-9023-9E0B2534F65A}" dt="2020-11-26T12:47:56.962" v="305" actId="20577"/>
          <ac:spMkLst>
            <pc:docMk/>
            <pc:sldMk cId="507419856" sldId="635"/>
            <ac:spMk id="4" creationId="{00000000-0000-0000-0000-000000000000}"/>
          </ac:spMkLst>
        </pc:spChg>
      </pc:sldChg>
      <pc:sldChg chg="modSp add mod">
        <pc:chgData name="Robert Farley" userId="1b2cfada0102257f" providerId="LiveId" clId="{022322D8-44C5-4091-9023-9E0B2534F65A}" dt="2020-11-26T12:43:27.473" v="12"/>
        <pc:sldMkLst>
          <pc:docMk/>
          <pc:sldMk cId="556340494" sldId="636"/>
        </pc:sldMkLst>
        <pc:spChg chg="mod">
          <ac:chgData name="Robert Farley" userId="1b2cfada0102257f" providerId="LiveId" clId="{022322D8-44C5-4091-9023-9E0B2534F65A}" dt="2020-11-26T12:43:27.473" v="12"/>
          <ac:spMkLst>
            <pc:docMk/>
            <pc:sldMk cId="556340494" sldId="636"/>
            <ac:spMk id="4" creationId="{00000000-0000-0000-0000-000000000000}"/>
          </ac:spMkLst>
        </pc:spChg>
      </pc:sldChg>
    </pc:docChg>
  </pc:docChgLst>
  <pc:docChgLst>
    <pc:chgData name="Robert Farley" userId="1b2cfada0102257f" providerId="LiveId" clId="{5B787B48-51A0-4F4B-B3D5-6DCCE4935255}"/>
    <pc:docChg chg="custSel addSld delSld modSld modMainMaster">
      <pc:chgData name="Robert Farley" userId="1b2cfada0102257f" providerId="LiveId" clId="{5B787B48-51A0-4F4B-B3D5-6DCCE4935255}" dt="2021-02-26T22:23:41.632" v="8" actId="20577"/>
      <pc:docMkLst>
        <pc:docMk/>
      </pc:docMkLst>
      <pc:sldChg chg="addSp delSp modSp mod setBg">
        <pc:chgData name="Robert Farley" userId="1b2cfada0102257f" providerId="LiveId" clId="{5B787B48-51A0-4F4B-B3D5-6DCCE4935255}" dt="2021-02-26T22:23:27.194" v="6"/>
        <pc:sldMkLst>
          <pc:docMk/>
          <pc:sldMk cId="0" sldId="409"/>
        </pc:sldMkLst>
        <pc:picChg chg="del">
          <ac:chgData name="Robert Farley" userId="1b2cfada0102257f" providerId="LiveId" clId="{5B787B48-51A0-4F4B-B3D5-6DCCE4935255}" dt="2021-02-26T22:23:11.684" v="5" actId="478"/>
          <ac:picMkLst>
            <pc:docMk/>
            <pc:sldMk cId="0" sldId="409"/>
            <ac:picMk id="2" creationId="{00000000-0000-0000-0000-000000000000}"/>
          </ac:picMkLst>
        </pc:picChg>
        <pc:picChg chg="add mod">
          <ac:chgData name="Robert Farley" userId="1b2cfada0102257f" providerId="LiveId" clId="{5B787B48-51A0-4F4B-B3D5-6DCCE4935255}" dt="2021-02-26T22:23:27.194" v="6"/>
          <ac:picMkLst>
            <pc:docMk/>
            <pc:sldMk cId="0" sldId="409"/>
            <ac:picMk id="5" creationId="{277708D5-C8DC-4D31-A27C-9C7ADC422DAE}"/>
          </ac:picMkLst>
        </pc:picChg>
      </pc:sldChg>
      <pc:sldChg chg="modSp mod">
        <pc:chgData name="Robert Farley" userId="1b2cfada0102257f" providerId="LiveId" clId="{5B787B48-51A0-4F4B-B3D5-6DCCE4935255}" dt="2021-02-26T22:23:41.632" v="8" actId="20577"/>
        <pc:sldMkLst>
          <pc:docMk/>
          <pc:sldMk cId="0" sldId="439"/>
        </pc:sldMkLst>
        <pc:spChg chg="mod">
          <ac:chgData name="Robert Farley" userId="1b2cfada0102257f" providerId="LiveId" clId="{5B787B48-51A0-4F4B-B3D5-6DCCE4935255}" dt="2021-02-26T22:23:41.632" v="8" actId="20577"/>
          <ac:spMkLst>
            <pc:docMk/>
            <pc:sldMk cId="0" sldId="439"/>
            <ac:spMk id="21506" creationId="{00000000-0000-0000-0000-000000000000}"/>
          </ac:spMkLst>
        </pc:spChg>
      </pc:sldChg>
      <pc:sldChg chg="del">
        <pc:chgData name="Robert Farley" userId="1b2cfada0102257f" providerId="LiveId" clId="{5B787B48-51A0-4F4B-B3D5-6DCCE4935255}" dt="2021-02-26T22:22:36.792" v="1" actId="47"/>
        <pc:sldMkLst>
          <pc:docMk/>
          <pc:sldMk cId="556340494" sldId="636"/>
        </pc:sldMkLst>
      </pc:sldChg>
      <pc:sldChg chg="add">
        <pc:chgData name="Robert Farley" userId="1b2cfada0102257f" providerId="LiveId" clId="{5B787B48-51A0-4F4B-B3D5-6DCCE4935255}" dt="2021-02-26T22:22:34.296" v="0"/>
        <pc:sldMkLst>
          <pc:docMk/>
          <pc:sldMk cId="443390724" sldId="663"/>
        </pc:sldMkLst>
      </pc:sldChg>
      <pc:sldMasterChg chg="setBg modSldLayout">
        <pc:chgData name="Robert Farley" userId="1b2cfada0102257f" providerId="LiveId" clId="{5B787B48-51A0-4F4B-B3D5-6DCCE4935255}" dt="2021-02-26T22:23:08.870" v="4"/>
        <pc:sldMasterMkLst>
          <pc:docMk/>
          <pc:sldMasterMk cId="0" sldId="2147483648"/>
        </pc:sldMasterMkLst>
        <pc:sldLayoutChg chg="setBg">
          <pc:chgData name="Robert Farley" userId="1b2cfada0102257f" providerId="LiveId" clId="{5B787B48-51A0-4F4B-B3D5-6DCCE4935255}" dt="2021-02-26T22:23:08.870" v="4"/>
          <pc:sldLayoutMkLst>
            <pc:docMk/>
            <pc:sldMasterMk cId="0" sldId="2147483648"/>
            <pc:sldLayoutMk cId="0" sldId="2147483649"/>
          </pc:sldLayoutMkLst>
        </pc:sldLayoutChg>
        <pc:sldLayoutChg chg="setBg">
          <pc:chgData name="Robert Farley" userId="1b2cfada0102257f" providerId="LiveId" clId="{5B787B48-51A0-4F4B-B3D5-6DCCE4935255}" dt="2021-02-26T22:23:08.870" v="4"/>
          <pc:sldLayoutMkLst>
            <pc:docMk/>
            <pc:sldMasterMk cId="0" sldId="2147483648"/>
            <pc:sldLayoutMk cId="0" sldId="2147483650"/>
          </pc:sldLayoutMkLst>
        </pc:sldLayoutChg>
        <pc:sldLayoutChg chg="setBg">
          <pc:chgData name="Robert Farley" userId="1b2cfada0102257f" providerId="LiveId" clId="{5B787B48-51A0-4F4B-B3D5-6DCCE4935255}" dt="2021-02-26T22:23:08.870" v="4"/>
          <pc:sldLayoutMkLst>
            <pc:docMk/>
            <pc:sldMasterMk cId="0" sldId="2147483648"/>
            <pc:sldLayoutMk cId="0" sldId="2147483651"/>
          </pc:sldLayoutMkLst>
        </pc:sldLayoutChg>
        <pc:sldLayoutChg chg="setBg">
          <pc:chgData name="Robert Farley" userId="1b2cfada0102257f" providerId="LiveId" clId="{5B787B48-51A0-4F4B-B3D5-6DCCE4935255}" dt="2021-02-26T22:23:08.870" v="4"/>
          <pc:sldLayoutMkLst>
            <pc:docMk/>
            <pc:sldMasterMk cId="0" sldId="2147483648"/>
            <pc:sldLayoutMk cId="0" sldId="2147483652"/>
          </pc:sldLayoutMkLst>
        </pc:sldLayoutChg>
        <pc:sldLayoutChg chg="setBg">
          <pc:chgData name="Robert Farley" userId="1b2cfada0102257f" providerId="LiveId" clId="{5B787B48-51A0-4F4B-B3D5-6DCCE4935255}" dt="2021-02-26T22:23:08.870" v="4"/>
          <pc:sldLayoutMkLst>
            <pc:docMk/>
            <pc:sldMasterMk cId="0" sldId="2147483648"/>
            <pc:sldLayoutMk cId="0" sldId="2147483653"/>
          </pc:sldLayoutMkLst>
        </pc:sldLayoutChg>
        <pc:sldLayoutChg chg="setBg">
          <pc:chgData name="Robert Farley" userId="1b2cfada0102257f" providerId="LiveId" clId="{5B787B48-51A0-4F4B-B3D5-6DCCE4935255}" dt="2021-02-26T22:23:08.870" v="4"/>
          <pc:sldLayoutMkLst>
            <pc:docMk/>
            <pc:sldMasterMk cId="0" sldId="2147483648"/>
            <pc:sldLayoutMk cId="0" sldId="2147483654"/>
          </pc:sldLayoutMkLst>
        </pc:sldLayoutChg>
        <pc:sldLayoutChg chg="setBg">
          <pc:chgData name="Robert Farley" userId="1b2cfada0102257f" providerId="LiveId" clId="{5B787B48-51A0-4F4B-B3D5-6DCCE4935255}" dt="2021-02-26T22:23:08.870" v="4"/>
          <pc:sldLayoutMkLst>
            <pc:docMk/>
            <pc:sldMasterMk cId="0" sldId="2147483648"/>
            <pc:sldLayoutMk cId="0" sldId="2147483655"/>
          </pc:sldLayoutMkLst>
        </pc:sldLayoutChg>
        <pc:sldLayoutChg chg="setBg">
          <pc:chgData name="Robert Farley" userId="1b2cfada0102257f" providerId="LiveId" clId="{5B787B48-51A0-4F4B-B3D5-6DCCE4935255}" dt="2021-02-26T22:23:08.870" v="4"/>
          <pc:sldLayoutMkLst>
            <pc:docMk/>
            <pc:sldMasterMk cId="0" sldId="2147483648"/>
            <pc:sldLayoutMk cId="0" sldId="2147483656"/>
          </pc:sldLayoutMkLst>
        </pc:sldLayoutChg>
        <pc:sldLayoutChg chg="setBg">
          <pc:chgData name="Robert Farley" userId="1b2cfada0102257f" providerId="LiveId" clId="{5B787B48-51A0-4F4B-B3D5-6DCCE4935255}" dt="2021-02-26T22:23:08.870" v="4"/>
          <pc:sldLayoutMkLst>
            <pc:docMk/>
            <pc:sldMasterMk cId="0" sldId="2147483648"/>
            <pc:sldLayoutMk cId="0" sldId="2147483657"/>
          </pc:sldLayoutMkLst>
        </pc:sldLayoutChg>
        <pc:sldLayoutChg chg="setBg">
          <pc:chgData name="Robert Farley" userId="1b2cfada0102257f" providerId="LiveId" clId="{5B787B48-51A0-4F4B-B3D5-6DCCE4935255}" dt="2021-02-26T22:23:08.870" v="4"/>
          <pc:sldLayoutMkLst>
            <pc:docMk/>
            <pc:sldMasterMk cId="0" sldId="2147483648"/>
            <pc:sldLayoutMk cId="0" sldId="2147483658"/>
          </pc:sldLayoutMkLst>
        </pc:sldLayoutChg>
        <pc:sldLayoutChg chg="setBg">
          <pc:chgData name="Robert Farley" userId="1b2cfada0102257f" providerId="LiveId" clId="{5B787B48-51A0-4F4B-B3D5-6DCCE4935255}" dt="2021-02-26T22:23:08.870" v="4"/>
          <pc:sldLayoutMkLst>
            <pc:docMk/>
            <pc:sldMasterMk cId="0" sldId="2147483648"/>
            <pc:sldLayoutMk cId="0" sldId="2147483659"/>
          </pc:sldLayoutMkLst>
        </pc:sldLayoutChg>
        <pc:sldLayoutChg chg="setBg">
          <pc:chgData name="Robert Farley" userId="1b2cfada0102257f" providerId="LiveId" clId="{5B787B48-51A0-4F4B-B3D5-6DCCE4935255}" dt="2021-02-26T22:23:08.870" v="4"/>
          <pc:sldLayoutMkLst>
            <pc:docMk/>
            <pc:sldMasterMk cId="0" sldId="2147483648"/>
            <pc:sldLayoutMk cId="0" sldId="2147483660"/>
          </pc:sldLayoutMkLst>
        </pc:sldLayoutChg>
        <pc:sldLayoutChg chg="setBg">
          <pc:chgData name="Robert Farley" userId="1b2cfada0102257f" providerId="LiveId" clId="{5B787B48-51A0-4F4B-B3D5-6DCCE4935255}" dt="2021-02-26T22:23:08.870" v="4"/>
          <pc:sldLayoutMkLst>
            <pc:docMk/>
            <pc:sldMasterMk cId="0" sldId="2147483648"/>
            <pc:sldLayoutMk cId="0" sldId="2147483661"/>
          </pc:sldLayoutMkLst>
        </pc:sldLayoutChg>
      </pc:sldMasterChg>
    </pc:docChg>
  </pc:docChgLst>
  <pc:docChgLst>
    <pc:chgData name="Robert Farley" userId="1b2cfada0102257f" providerId="LiveId" clId="{3FFEAE4D-454B-49E7-8A95-8CC179CE28C5}"/>
    <pc:docChg chg="custSel addSld delSld modSld sldOrd">
      <pc:chgData name="Robert Farley" userId="1b2cfada0102257f" providerId="LiveId" clId="{3FFEAE4D-454B-49E7-8A95-8CC179CE28C5}" dt="2020-11-27T12:43:18.991" v="943" actId="6549"/>
      <pc:docMkLst>
        <pc:docMk/>
      </pc:docMkLst>
      <pc:sldChg chg="modSp mod">
        <pc:chgData name="Robert Farley" userId="1b2cfada0102257f" providerId="LiveId" clId="{3FFEAE4D-454B-49E7-8A95-8CC179CE28C5}" dt="2020-11-26T13:25:32.465" v="56" actId="20577"/>
        <pc:sldMkLst>
          <pc:docMk/>
          <pc:sldMk cId="0" sldId="409"/>
        </pc:sldMkLst>
        <pc:spChg chg="mod">
          <ac:chgData name="Robert Farley" userId="1b2cfada0102257f" providerId="LiveId" clId="{3FFEAE4D-454B-49E7-8A95-8CC179CE28C5}" dt="2020-11-26T13:25:32.465" v="56" actId="20577"/>
          <ac:spMkLst>
            <pc:docMk/>
            <pc:sldMk cId="0" sldId="409"/>
            <ac:spMk id="8" creationId="{00000000-0000-0000-0000-000000000000}"/>
          </ac:spMkLst>
        </pc:spChg>
      </pc:sldChg>
      <pc:sldChg chg="del">
        <pc:chgData name="Robert Farley" userId="1b2cfada0102257f" providerId="LiveId" clId="{3FFEAE4D-454B-49E7-8A95-8CC179CE28C5}" dt="2020-11-27T12:20:59.573" v="360" actId="47"/>
        <pc:sldMkLst>
          <pc:docMk/>
          <pc:sldMk cId="0" sldId="477"/>
        </pc:sldMkLst>
      </pc:sldChg>
      <pc:sldChg chg="del">
        <pc:chgData name="Robert Farley" userId="1b2cfada0102257f" providerId="LiveId" clId="{3FFEAE4D-454B-49E7-8A95-8CC179CE28C5}" dt="2020-11-27T12:21:16.590" v="361" actId="47"/>
        <pc:sldMkLst>
          <pc:docMk/>
          <pc:sldMk cId="0" sldId="571"/>
        </pc:sldMkLst>
      </pc:sldChg>
      <pc:sldChg chg="del">
        <pc:chgData name="Robert Farley" userId="1b2cfada0102257f" providerId="LiveId" clId="{3FFEAE4D-454B-49E7-8A95-8CC179CE28C5}" dt="2020-11-27T12:21:16.590" v="361" actId="47"/>
        <pc:sldMkLst>
          <pc:docMk/>
          <pc:sldMk cId="0" sldId="572"/>
        </pc:sldMkLst>
      </pc:sldChg>
      <pc:sldChg chg="del">
        <pc:chgData name="Robert Farley" userId="1b2cfada0102257f" providerId="LiveId" clId="{3FFEAE4D-454B-49E7-8A95-8CC179CE28C5}" dt="2020-11-27T12:21:16.590" v="361" actId="47"/>
        <pc:sldMkLst>
          <pc:docMk/>
          <pc:sldMk cId="0" sldId="573"/>
        </pc:sldMkLst>
      </pc:sldChg>
      <pc:sldChg chg="modSp mod">
        <pc:chgData name="Robert Farley" userId="1b2cfada0102257f" providerId="LiveId" clId="{3FFEAE4D-454B-49E7-8A95-8CC179CE28C5}" dt="2020-11-26T13:26:00.073" v="86" actId="6549"/>
        <pc:sldMkLst>
          <pc:docMk/>
          <pc:sldMk cId="3198942143" sldId="583"/>
        </pc:sldMkLst>
        <pc:spChg chg="mod">
          <ac:chgData name="Robert Farley" userId="1b2cfada0102257f" providerId="LiveId" clId="{3FFEAE4D-454B-49E7-8A95-8CC179CE28C5}" dt="2020-11-26T13:26:00.073" v="86" actId="6549"/>
          <ac:spMkLst>
            <pc:docMk/>
            <pc:sldMk cId="3198942143" sldId="583"/>
            <ac:spMk id="79873" creationId="{00000000-0000-0000-0000-000000000000}"/>
          </ac:spMkLst>
        </pc:spChg>
      </pc:sldChg>
      <pc:sldChg chg="modSp add mod">
        <pc:chgData name="Robert Farley" userId="1b2cfada0102257f" providerId="LiveId" clId="{3FFEAE4D-454B-49E7-8A95-8CC179CE28C5}" dt="2020-11-27T12:20:28.969" v="359" actId="255"/>
        <pc:sldMkLst>
          <pc:docMk/>
          <pc:sldMk cId="219622788" sldId="660"/>
        </pc:sldMkLst>
        <pc:spChg chg="mod">
          <ac:chgData name="Robert Farley" userId="1b2cfada0102257f" providerId="LiveId" clId="{3FFEAE4D-454B-49E7-8A95-8CC179CE28C5}" dt="2020-11-27T12:20:28.969" v="359" actId="255"/>
          <ac:spMkLst>
            <pc:docMk/>
            <pc:sldMk cId="219622788" sldId="660"/>
            <ac:spMk id="3" creationId="{00000000-0000-0000-0000-000000000000}"/>
          </ac:spMkLst>
        </pc:spChg>
      </pc:sldChg>
      <pc:sldChg chg="modSp add mod ord">
        <pc:chgData name="Robert Farley" userId="1b2cfada0102257f" providerId="LiveId" clId="{3FFEAE4D-454B-49E7-8A95-8CC179CE28C5}" dt="2020-11-27T12:34:20.372" v="480" actId="255"/>
        <pc:sldMkLst>
          <pc:docMk/>
          <pc:sldMk cId="37264514" sldId="661"/>
        </pc:sldMkLst>
        <pc:spChg chg="mod">
          <ac:chgData name="Robert Farley" userId="1b2cfada0102257f" providerId="LiveId" clId="{3FFEAE4D-454B-49E7-8A95-8CC179CE28C5}" dt="2020-11-27T12:34:20.372" v="480" actId="255"/>
          <ac:spMkLst>
            <pc:docMk/>
            <pc:sldMk cId="37264514" sldId="661"/>
            <ac:spMk id="79873" creationId="{00000000-0000-0000-0000-000000000000}"/>
          </ac:spMkLst>
        </pc:spChg>
      </pc:sldChg>
      <pc:sldChg chg="modSp add mod ord">
        <pc:chgData name="Robert Farley" userId="1b2cfada0102257f" providerId="LiveId" clId="{3FFEAE4D-454B-49E7-8A95-8CC179CE28C5}" dt="2020-11-27T12:43:18.991" v="943" actId="6549"/>
        <pc:sldMkLst>
          <pc:docMk/>
          <pc:sldMk cId="4097224254" sldId="662"/>
        </pc:sldMkLst>
        <pc:spChg chg="mod">
          <ac:chgData name="Robert Farley" userId="1b2cfada0102257f" providerId="LiveId" clId="{3FFEAE4D-454B-49E7-8A95-8CC179CE28C5}" dt="2020-11-27T12:43:18.991" v="943" actId="6549"/>
          <ac:spMkLst>
            <pc:docMk/>
            <pc:sldMk cId="4097224254" sldId="662"/>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5138"/>
          </a:xfrm>
          <a:prstGeom prst="rect">
            <a:avLst/>
          </a:prstGeom>
        </p:spPr>
        <p:txBody>
          <a:bodyPr vert="horz" lIns="91440" tIns="45720" rIns="91440" bIns="45720" rtlCol="0"/>
          <a:lstStyle>
            <a:lvl1pPr algn="r">
              <a:defRPr sz="1200"/>
            </a:lvl1pPr>
          </a:lstStyle>
          <a:p>
            <a:fld id="{CD67732B-3931-4C78-8DBB-AD53B398B0CD}" type="datetimeFigureOut">
              <a:rPr lang="en-US" smtClean="0"/>
              <a:pPr/>
              <a:t>2/26/2021</a:t>
            </a:fld>
            <a:endParaRPr lang="en-US"/>
          </a:p>
        </p:txBody>
      </p:sp>
      <p:sp>
        <p:nvSpPr>
          <p:cNvPr id="4" name="Footer Placeholder 3"/>
          <p:cNvSpPr>
            <a:spLocks noGrp="1"/>
          </p:cNvSpPr>
          <p:nvPr>
            <p:ph type="ftr" sz="quarter" idx="2"/>
          </p:nvPr>
        </p:nvSpPr>
        <p:spPr>
          <a:xfrm>
            <a:off x="0" y="8842375"/>
            <a:ext cx="3043238"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5138"/>
          </a:xfrm>
          <a:prstGeom prst="rect">
            <a:avLst/>
          </a:prstGeom>
        </p:spPr>
        <p:txBody>
          <a:bodyPr vert="horz" lIns="91440" tIns="45720" rIns="91440" bIns="45720" rtlCol="0" anchor="b"/>
          <a:lstStyle>
            <a:lvl1pPr algn="r">
              <a:defRPr sz="1200"/>
            </a:lvl1pPr>
          </a:lstStyle>
          <a:p>
            <a:fld id="{C7FCAE9A-D2A7-455A-9066-FB3381E1DC8E}" type="slidenum">
              <a:rPr lang="en-US" smtClean="0"/>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pPr>
              <a:defRPr/>
            </a:pPr>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pPr>
              <a:defRPr/>
            </a:pPr>
            <a:fld id="{E8468ECA-FCD4-4767-A441-9AD0A66A9B02}" type="datetimeFigureOut">
              <a:rPr lang="en-US"/>
              <a:pPr>
                <a:defRPr/>
              </a:pPr>
              <a:t>2/26/2021</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pPr lvl="0"/>
            <a:endParaRPr lang="en-US" noProof="0"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pPr>
              <a:defRPr/>
            </a:pPr>
            <a:fld id="{95A1D999-1AA3-4AF7-B474-A087E9E088D0}"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5613" algn="l" rtl="0" eaLnBrk="0" fontAlgn="base" hangingPunct="0">
      <a:spcBef>
        <a:spcPct val="30000"/>
      </a:spcBef>
      <a:spcAft>
        <a:spcPct val="0"/>
      </a:spcAft>
      <a:defRPr sz="1200" kern="1200">
        <a:solidFill>
          <a:schemeClr val="tx1"/>
        </a:solidFill>
        <a:latin typeface="+mn-lt"/>
        <a:ea typeface="+mn-ea"/>
        <a:cs typeface="+mn-cs"/>
      </a:defRPr>
    </a:lvl2pPr>
    <a:lvl3pPr marL="912813" algn="l" rtl="0" eaLnBrk="0" fontAlgn="base" hangingPunct="0">
      <a:spcBef>
        <a:spcPct val="30000"/>
      </a:spcBef>
      <a:spcAft>
        <a:spcPct val="0"/>
      </a:spcAft>
      <a:defRPr sz="1200" kern="1200">
        <a:solidFill>
          <a:schemeClr val="tx1"/>
        </a:solidFill>
        <a:latin typeface="+mn-lt"/>
        <a:ea typeface="+mn-ea"/>
        <a:cs typeface="+mn-cs"/>
      </a:defRPr>
    </a:lvl3pPr>
    <a:lvl4pPr marL="1370013" algn="l" rtl="0" eaLnBrk="0" fontAlgn="base" hangingPunct="0">
      <a:spcBef>
        <a:spcPct val="30000"/>
      </a:spcBef>
      <a:spcAft>
        <a:spcPct val="0"/>
      </a:spcAft>
      <a:defRPr sz="1200" kern="1200">
        <a:solidFill>
          <a:schemeClr val="tx1"/>
        </a:solidFill>
        <a:latin typeface="+mn-lt"/>
        <a:ea typeface="+mn-ea"/>
        <a:cs typeface="+mn-cs"/>
      </a:defRPr>
    </a:lvl4pPr>
    <a:lvl5pPr marL="1827213" algn="l" rtl="0" eaLnBrk="0" fontAlgn="base" hangingPunct="0">
      <a:spcBef>
        <a:spcPct val="30000"/>
      </a:spcBef>
      <a:spcAft>
        <a:spcPct val="0"/>
      </a:spcAft>
      <a:defRPr sz="1200" kern="1200">
        <a:solidFill>
          <a:schemeClr val="tx1"/>
        </a:solidFill>
        <a:latin typeface="+mn-lt"/>
        <a:ea typeface="+mn-ea"/>
        <a:cs typeface="+mn-cs"/>
      </a:defRPr>
    </a:lvl5pPr>
    <a:lvl6pPr marL="2285922" algn="l" defTabSz="914368" rtl="0" eaLnBrk="1" latinLnBrk="0" hangingPunct="1">
      <a:defRPr sz="1200" kern="1200">
        <a:solidFill>
          <a:schemeClr val="tx1"/>
        </a:solidFill>
        <a:latin typeface="+mn-lt"/>
        <a:ea typeface="+mn-ea"/>
        <a:cs typeface="+mn-cs"/>
      </a:defRPr>
    </a:lvl6pPr>
    <a:lvl7pPr marL="2743106" algn="l" defTabSz="914368" rtl="0" eaLnBrk="1" latinLnBrk="0" hangingPunct="1">
      <a:defRPr sz="1200" kern="1200">
        <a:solidFill>
          <a:schemeClr val="tx1"/>
        </a:solidFill>
        <a:latin typeface="+mn-lt"/>
        <a:ea typeface="+mn-ea"/>
        <a:cs typeface="+mn-cs"/>
      </a:defRPr>
    </a:lvl7pPr>
    <a:lvl8pPr marL="3200290" algn="l" defTabSz="914368" rtl="0" eaLnBrk="1" latinLnBrk="0" hangingPunct="1">
      <a:defRPr sz="1200" kern="1200">
        <a:solidFill>
          <a:schemeClr val="tx1"/>
        </a:solidFill>
        <a:latin typeface="+mn-lt"/>
        <a:ea typeface="+mn-ea"/>
        <a:cs typeface="+mn-cs"/>
      </a:defRPr>
    </a:lvl8pPr>
    <a:lvl9pPr marL="3657475" algn="l" defTabSz="914368"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95A1D999-1AA3-4AF7-B474-A087E9E088D0}" type="slidenum">
              <a:rPr lang="en-US" smtClean="0"/>
              <a:pPr>
                <a:defRPr/>
              </a:pPr>
              <a:t>1</a:t>
            </a:fld>
            <a:endParaRPr lang="en-US" dirty="0"/>
          </a:p>
        </p:txBody>
      </p:sp>
    </p:spTree>
    <p:extLst>
      <p:ext uri="{BB962C8B-B14F-4D97-AF65-F5344CB8AC3E}">
        <p14:creationId xmlns:p14="http://schemas.microsoft.com/office/powerpoint/2010/main" val="24338103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184" indent="0" algn="ctr">
              <a:buNone/>
              <a:defRPr/>
            </a:lvl2pPr>
            <a:lvl3pPr marL="914368" indent="0" algn="ctr">
              <a:buNone/>
              <a:defRPr/>
            </a:lvl3pPr>
            <a:lvl4pPr marL="1371553" indent="0" algn="ctr">
              <a:buNone/>
              <a:defRPr/>
            </a:lvl4pPr>
            <a:lvl5pPr marL="1828737" indent="0" algn="ctr">
              <a:buNone/>
              <a:defRPr/>
            </a:lvl5pPr>
            <a:lvl6pPr marL="2285922" indent="0" algn="ctr">
              <a:buNone/>
              <a:defRPr/>
            </a:lvl6pPr>
            <a:lvl7pPr marL="2743106" indent="0" algn="ctr">
              <a:buNone/>
              <a:defRPr/>
            </a:lvl7pPr>
            <a:lvl8pPr marL="3200290" indent="0" algn="ctr">
              <a:buNone/>
              <a:defRPr/>
            </a:lvl8pPr>
            <a:lvl9pPr marL="3657475"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907A24A-EE01-4FFF-B865-DEFEBA299DC7}"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1CF8CDE-1D61-4434-A8D4-A12664F1F034}"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6FAE680-E495-40E8-B03E-91F8AD5072AA}"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9"/>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9D1F987-C306-4481-BAE6-C66747CE0704}"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1"/>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6102E0F-2943-4D8F-B5F0-CA55A7B3DB5D}"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BD93321-8854-45D3-87E5-FFBD7A5A4797}"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184" indent="0">
              <a:buNone/>
              <a:defRPr sz="1800"/>
            </a:lvl2pPr>
            <a:lvl3pPr marL="914368" indent="0">
              <a:buNone/>
              <a:defRPr sz="1600"/>
            </a:lvl3pPr>
            <a:lvl4pPr marL="1371553" indent="0">
              <a:buNone/>
              <a:defRPr sz="1400"/>
            </a:lvl4pPr>
            <a:lvl5pPr marL="1828737" indent="0">
              <a:buNone/>
              <a:defRPr sz="1400"/>
            </a:lvl5pPr>
            <a:lvl6pPr marL="2285922" indent="0">
              <a:buNone/>
              <a:defRPr sz="1400"/>
            </a:lvl6pPr>
            <a:lvl7pPr marL="2743106" indent="0">
              <a:buNone/>
              <a:defRPr sz="1400"/>
            </a:lvl7pPr>
            <a:lvl8pPr marL="3200290" indent="0">
              <a:buNone/>
              <a:defRPr sz="1400"/>
            </a:lvl8pPr>
            <a:lvl9pPr marL="3657475"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2775097-BB54-4FF8-8DDF-31830133C08F}"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8E3CAA6-6DF7-41A0-AD45-4D44881C190D}"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184" indent="0">
              <a:buNone/>
              <a:defRPr sz="2000" b="1"/>
            </a:lvl2pPr>
            <a:lvl3pPr marL="914368" indent="0">
              <a:buNone/>
              <a:defRPr sz="1800" b="1"/>
            </a:lvl3pPr>
            <a:lvl4pPr marL="1371553" indent="0">
              <a:buNone/>
              <a:defRPr sz="1600" b="1"/>
            </a:lvl4pPr>
            <a:lvl5pPr marL="1828737" indent="0">
              <a:buNone/>
              <a:defRPr sz="1600" b="1"/>
            </a:lvl5pPr>
            <a:lvl6pPr marL="2285922" indent="0">
              <a:buNone/>
              <a:defRPr sz="1600" b="1"/>
            </a:lvl6pPr>
            <a:lvl7pPr marL="2743106" indent="0">
              <a:buNone/>
              <a:defRPr sz="1600" b="1"/>
            </a:lvl7pPr>
            <a:lvl8pPr marL="3200290" indent="0">
              <a:buNone/>
              <a:defRPr sz="1600" b="1"/>
            </a:lvl8pPr>
            <a:lvl9pPr marL="3657475"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184" indent="0">
              <a:buNone/>
              <a:defRPr sz="2000" b="1"/>
            </a:lvl2pPr>
            <a:lvl3pPr marL="914368" indent="0">
              <a:buNone/>
              <a:defRPr sz="1800" b="1"/>
            </a:lvl3pPr>
            <a:lvl4pPr marL="1371553" indent="0">
              <a:buNone/>
              <a:defRPr sz="1600" b="1"/>
            </a:lvl4pPr>
            <a:lvl5pPr marL="1828737" indent="0">
              <a:buNone/>
              <a:defRPr sz="1600" b="1"/>
            </a:lvl5pPr>
            <a:lvl6pPr marL="2285922" indent="0">
              <a:buNone/>
              <a:defRPr sz="1600" b="1"/>
            </a:lvl6pPr>
            <a:lvl7pPr marL="2743106" indent="0">
              <a:buNone/>
              <a:defRPr sz="1600" b="1"/>
            </a:lvl7pPr>
            <a:lvl8pPr marL="3200290" indent="0">
              <a:buNone/>
              <a:defRPr sz="1600" b="1"/>
            </a:lvl8pPr>
            <a:lvl9pPr marL="3657475"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E7D18A5-6C48-4D58-9486-2D323D8681ED}"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3F1F614-9A60-41F9-9E0D-1A2BD4A8218F}"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E144401-F39B-429E-B9F0-916835699354}"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184" indent="0">
              <a:buNone/>
              <a:defRPr sz="1200"/>
            </a:lvl2pPr>
            <a:lvl3pPr marL="914368" indent="0">
              <a:buNone/>
              <a:defRPr sz="1000"/>
            </a:lvl3pPr>
            <a:lvl4pPr marL="1371553" indent="0">
              <a:buNone/>
              <a:defRPr sz="900"/>
            </a:lvl4pPr>
            <a:lvl5pPr marL="1828737" indent="0">
              <a:buNone/>
              <a:defRPr sz="900"/>
            </a:lvl5pPr>
            <a:lvl6pPr marL="2285922" indent="0">
              <a:buNone/>
              <a:defRPr sz="900"/>
            </a:lvl6pPr>
            <a:lvl7pPr marL="2743106" indent="0">
              <a:buNone/>
              <a:defRPr sz="900"/>
            </a:lvl7pPr>
            <a:lvl8pPr marL="3200290" indent="0">
              <a:buNone/>
              <a:defRPr sz="900"/>
            </a:lvl8pPr>
            <a:lvl9pPr marL="3657475"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62658A6-2895-4F8E-9569-2718370C716B}"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84" indent="0">
              <a:buNone/>
              <a:defRPr sz="2800"/>
            </a:lvl2pPr>
            <a:lvl3pPr marL="914368" indent="0">
              <a:buNone/>
              <a:defRPr sz="2400"/>
            </a:lvl3pPr>
            <a:lvl4pPr marL="1371553" indent="0">
              <a:buNone/>
              <a:defRPr sz="2000"/>
            </a:lvl4pPr>
            <a:lvl5pPr marL="1828737" indent="0">
              <a:buNone/>
              <a:defRPr sz="2000"/>
            </a:lvl5pPr>
            <a:lvl6pPr marL="2285922" indent="0">
              <a:buNone/>
              <a:defRPr sz="2000"/>
            </a:lvl6pPr>
            <a:lvl7pPr marL="2743106" indent="0">
              <a:buNone/>
              <a:defRPr sz="2000"/>
            </a:lvl7pPr>
            <a:lvl8pPr marL="3200290" indent="0">
              <a:buNone/>
              <a:defRPr sz="2000"/>
            </a:lvl8pPr>
            <a:lvl9pPr marL="3657475"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84" indent="0">
              <a:buNone/>
              <a:defRPr sz="1200"/>
            </a:lvl2pPr>
            <a:lvl3pPr marL="914368" indent="0">
              <a:buNone/>
              <a:defRPr sz="1000"/>
            </a:lvl3pPr>
            <a:lvl4pPr marL="1371553" indent="0">
              <a:buNone/>
              <a:defRPr sz="900"/>
            </a:lvl4pPr>
            <a:lvl5pPr marL="1828737" indent="0">
              <a:buNone/>
              <a:defRPr sz="900"/>
            </a:lvl5pPr>
            <a:lvl6pPr marL="2285922" indent="0">
              <a:buNone/>
              <a:defRPr sz="900"/>
            </a:lvl6pPr>
            <a:lvl7pPr marL="2743106" indent="0">
              <a:buNone/>
              <a:defRPr sz="900"/>
            </a:lvl7pPr>
            <a:lvl8pPr marL="3200290" indent="0">
              <a:buNone/>
              <a:defRPr sz="900"/>
            </a:lvl8pPr>
            <a:lvl9pPr marL="3657475"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C6807C2-C407-4AEA-8611-0B86175B11C3}"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36" tIns="45718" rIns="91436" bIns="4571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36" tIns="45718" rIns="91436" bIns="4571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lgn="r">
              <a:defRPr sz="1400"/>
            </a:lvl1pPr>
          </a:lstStyle>
          <a:p>
            <a:pPr>
              <a:defRPr/>
            </a:pPr>
            <a:fld id="{23E440FD-95CB-4EBB-A5FF-B0FADC389D68}"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184" algn="ctr" rtl="0" fontAlgn="base">
        <a:spcBef>
          <a:spcPct val="0"/>
        </a:spcBef>
        <a:spcAft>
          <a:spcPct val="0"/>
        </a:spcAft>
        <a:defRPr sz="4400">
          <a:solidFill>
            <a:schemeClr val="tx2"/>
          </a:solidFill>
          <a:latin typeface="Arial" charset="0"/>
        </a:defRPr>
      </a:lvl6pPr>
      <a:lvl7pPr marL="914368" algn="ctr" rtl="0" fontAlgn="base">
        <a:spcBef>
          <a:spcPct val="0"/>
        </a:spcBef>
        <a:spcAft>
          <a:spcPct val="0"/>
        </a:spcAft>
        <a:defRPr sz="4400">
          <a:solidFill>
            <a:schemeClr val="tx2"/>
          </a:solidFill>
          <a:latin typeface="Arial" charset="0"/>
        </a:defRPr>
      </a:lvl7pPr>
      <a:lvl8pPr marL="1371553" algn="ctr" rtl="0" fontAlgn="base">
        <a:spcBef>
          <a:spcPct val="0"/>
        </a:spcBef>
        <a:spcAft>
          <a:spcPct val="0"/>
        </a:spcAft>
        <a:defRPr sz="4400">
          <a:solidFill>
            <a:schemeClr val="tx2"/>
          </a:solidFill>
          <a:latin typeface="Arial" charset="0"/>
        </a:defRPr>
      </a:lvl8pPr>
      <a:lvl9pPr marL="1828737" algn="ctr" rtl="0" fontAlgn="base">
        <a:spcBef>
          <a:spcPct val="0"/>
        </a:spcBef>
        <a:spcAft>
          <a:spcPct val="0"/>
        </a:spcAft>
        <a:defRPr sz="4400">
          <a:solidFill>
            <a:schemeClr val="tx2"/>
          </a:solidFill>
          <a:latin typeface="Arial" charset="0"/>
        </a:defRPr>
      </a:lvl9pPr>
    </p:titleStyle>
    <p:bodyStyle>
      <a:lvl1pPr marL="341313" indent="-341313" algn="l" rtl="0" eaLnBrk="0" fontAlgn="base" hangingPunct="0">
        <a:spcBef>
          <a:spcPct val="20000"/>
        </a:spcBef>
        <a:spcAft>
          <a:spcPct val="0"/>
        </a:spcAft>
        <a:buChar char="•"/>
        <a:defRPr sz="3200">
          <a:solidFill>
            <a:schemeClr val="tx1"/>
          </a:solidFill>
          <a:latin typeface="+mn-lt"/>
          <a:ea typeface="+mn-ea"/>
          <a:cs typeface="+mn-cs"/>
        </a:defRPr>
      </a:lvl1pPr>
      <a:lvl2pPr marL="741363" indent="-284163" algn="l" rtl="0" eaLnBrk="0" fontAlgn="base" hangingPunct="0">
        <a:spcBef>
          <a:spcPct val="20000"/>
        </a:spcBef>
        <a:spcAft>
          <a:spcPct val="0"/>
        </a:spcAft>
        <a:buChar char="–"/>
        <a:defRPr sz="2800">
          <a:solidFill>
            <a:schemeClr val="tx1"/>
          </a:solidFill>
          <a:latin typeface="+mn-lt"/>
        </a:defRPr>
      </a:lvl2pPr>
      <a:lvl3pPr marL="1141413" indent="-227013" algn="l" rtl="0" eaLnBrk="0" fontAlgn="base" hangingPunct="0">
        <a:spcBef>
          <a:spcPct val="20000"/>
        </a:spcBef>
        <a:spcAft>
          <a:spcPct val="0"/>
        </a:spcAft>
        <a:buChar char="•"/>
        <a:defRPr sz="2400">
          <a:solidFill>
            <a:schemeClr val="tx1"/>
          </a:solidFill>
          <a:latin typeface="+mn-lt"/>
        </a:defRPr>
      </a:lvl3pPr>
      <a:lvl4pPr marL="1598613" indent="-227013" algn="l" rtl="0" eaLnBrk="0" fontAlgn="base" hangingPunct="0">
        <a:spcBef>
          <a:spcPct val="20000"/>
        </a:spcBef>
        <a:spcAft>
          <a:spcPct val="0"/>
        </a:spcAft>
        <a:buChar char="–"/>
        <a:defRPr sz="2000">
          <a:solidFill>
            <a:schemeClr val="tx1"/>
          </a:solidFill>
          <a:latin typeface="+mn-lt"/>
        </a:defRPr>
      </a:lvl4pPr>
      <a:lvl5pPr marL="2055813" indent="-227013" algn="l" rtl="0" eaLnBrk="0" fontAlgn="base" hangingPunct="0">
        <a:spcBef>
          <a:spcPct val="20000"/>
        </a:spcBef>
        <a:spcAft>
          <a:spcPct val="0"/>
        </a:spcAft>
        <a:buChar char="»"/>
        <a:defRPr sz="2000">
          <a:solidFill>
            <a:schemeClr val="tx1"/>
          </a:solidFill>
          <a:latin typeface="+mn-lt"/>
        </a:defRPr>
      </a:lvl5pPr>
      <a:lvl6pPr marL="2514514" indent="-228592" algn="l" rtl="0" fontAlgn="base">
        <a:spcBef>
          <a:spcPct val="20000"/>
        </a:spcBef>
        <a:spcAft>
          <a:spcPct val="0"/>
        </a:spcAft>
        <a:buChar char="»"/>
        <a:defRPr sz="2000">
          <a:solidFill>
            <a:schemeClr val="tx1"/>
          </a:solidFill>
          <a:latin typeface="+mn-lt"/>
        </a:defRPr>
      </a:lvl6pPr>
      <a:lvl7pPr marL="2971698" indent="-228592" algn="l" rtl="0" fontAlgn="base">
        <a:spcBef>
          <a:spcPct val="20000"/>
        </a:spcBef>
        <a:spcAft>
          <a:spcPct val="0"/>
        </a:spcAft>
        <a:buChar char="»"/>
        <a:defRPr sz="2000">
          <a:solidFill>
            <a:schemeClr val="tx1"/>
          </a:solidFill>
          <a:latin typeface="+mn-lt"/>
        </a:defRPr>
      </a:lvl7pPr>
      <a:lvl8pPr marL="3428883" indent="-228592" algn="l" rtl="0" fontAlgn="base">
        <a:spcBef>
          <a:spcPct val="20000"/>
        </a:spcBef>
        <a:spcAft>
          <a:spcPct val="0"/>
        </a:spcAft>
        <a:buChar char="»"/>
        <a:defRPr sz="2000">
          <a:solidFill>
            <a:schemeClr val="tx1"/>
          </a:solidFill>
          <a:latin typeface="+mn-lt"/>
        </a:defRPr>
      </a:lvl8pPr>
      <a:lvl9pPr marL="3886067" indent="-228592"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368" rtl="0" eaLnBrk="1" latinLnBrk="0" hangingPunct="1">
        <a:defRPr sz="1800" kern="1200">
          <a:solidFill>
            <a:schemeClr val="tx1"/>
          </a:solidFill>
          <a:latin typeface="+mn-lt"/>
          <a:ea typeface="+mn-ea"/>
          <a:cs typeface="+mn-cs"/>
        </a:defRPr>
      </a:lvl1pPr>
      <a:lvl2pPr marL="457184" algn="l" defTabSz="914368" rtl="0" eaLnBrk="1" latinLnBrk="0" hangingPunct="1">
        <a:defRPr sz="1800" kern="1200">
          <a:solidFill>
            <a:schemeClr val="tx1"/>
          </a:solidFill>
          <a:latin typeface="+mn-lt"/>
          <a:ea typeface="+mn-ea"/>
          <a:cs typeface="+mn-cs"/>
        </a:defRPr>
      </a:lvl2pPr>
      <a:lvl3pPr marL="914368" algn="l" defTabSz="914368" rtl="0" eaLnBrk="1" latinLnBrk="0" hangingPunct="1">
        <a:defRPr sz="1800" kern="1200">
          <a:solidFill>
            <a:schemeClr val="tx1"/>
          </a:solidFill>
          <a:latin typeface="+mn-lt"/>
          <a:ea typeface="+mn-ea"/>
          <a:cs typeface="+mn-cs"/>
        </a:defRPr>
      </a:lvl3pPr>
      <a:lvl4pPr marL="1371553" algn="l" defTabSz="914368" rtl="0" eaLnBrk="1" latinLnBrk="0" hangingPunct="1">
        <a:defRPr sz="1800" kern="1200">
          <a:solidFill>
            <a:schemeClr val="tx1"/>
          </a:solidFill>
          <a:latin typeface="+mn-lt"/>
          <a:ea typeface="+mn-ea"/>
          <a:cs typeface="+mn-cs"/>
        </a:defRPr>
      </a:lvl4pPr>
      <a:lvl5pPr marL="1828737" algn="l" defTabSz="914368" rtl="0" eaLnBrk="1" latinLnBrk="0" hangingPunct="1">
        <a:defRPr sz="1800" kern="1200">
          <a:solidFill>
            <a:schemeClr val="tx1"/>
          </a:solidFill>
          <a:latin typeface="+mn-lt"/>
          <a:ea typeface="+mn-ea"/>
          <a:cs typeface="+mn-cs"/>
        </a:defRPr>
      </a:lvl5pPr>
      <a:lvl6pPr marL="2285922" algn="l" defTabSz="914368" rtl="0" eaLnBrk="1" latinLnBrk="0" hangingPunct="1">
        <a:defRPr sz="1800" kern="1200">
          <a:solidFill>
            <a:schemeClr val="tx1"/>
          </a:solidFill>
          <a:latin typeface="+mn-lt"/>
          <a:ea typeface="+mn-ea"/>
          <a:cs typeface="+mn-cs"/>
        </a:defRPr>
      </a:lvl6pPr>
      <a:lvl7pPr marL="2743106" algn="l" defTabSz="914368" rtl="0" eaLnBrk="1" latinLnBrk="0" hangingPunct="1">
        <a:defRPr sz="1800" kern="1200">
          <a:solidFill>
            <a:schemeClr val="tx1"/>
          </a:solidFill>
          <a:latin typeface="+mn-lt"/>
          <a:ea typeface="+mn-ea"/>
          <a:cs typeface="+mn-cs"/>
        </a:defRPr>
      </a:lvl7pPr>
      <a:lvl8pPr marL="3200290" algn="l" defTabSz="914368" rtl="0" eaLnBrk="1" latinLnBrk="0" hangingPunct="1">
        <a:defRPr sz="1800" kern="1200">
          <a:solidFill>
            <a:schemeClr val="tx1"/>
          </a:solidFill>
          <a:latin typeface="+mn-lt"/>
          <a:ea typeface="+mn-ea"/>
          <a:cs typeface="+mn-cs"/>
        </a:defRPr>
      </a:lvl8pPr>
      <a:lvl9pPr marL="3657475" algn="l" defTabSz="91436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 descr="G:\23blaw421\myIMG_12.gif"/>
          <p:cNvPicPr>
            <a:picLocks noChangeAspect="1" noChangeArrowheads="1" noCrop="1"/>
          </p:cNvPicPr>
          <p:nvPr/>
        </p:nvPicPr>
        <p:blipFill>
          <a:blip r:embed="rId3" cstate="print"/>
          <a:srcRect/>
          <a:stretch>
            <a:fillRect/>
          </a:stretch>
        </p:blipFill>
        <p:spPr bwMode="auto">
          <a:xfrm>
            <a:off x="2867243" y="1828801"/>
            <a:ext cx="3135095" cy="3136900"/>
          </a:xfrm>
          <a:prstGeom prst="rect">
            <a:avLst/>
          </a:prstGeom>
          <a:noFill/>
          <a:ln w="9525">
            <a:noFill/>
            <a:miter lim="800000"/>
            <a:headEnd/>
            <a:tailEnd/>
          </a:ln>
        </p:spPr>
      </p:pic>
      <p:sp>
        <p:nvSpPr>
          <p:cNvPr id="8" name="Rectangle 3"/>
          <p:cNvSpPr txBox="1">
            <a:spLocks noChangeArrowheads="1"/>
          </p:cNvSpPr>
          <p:nvPr/>
        </p:nvSpPr>
        <p:spPr>
          <a:xfrm>
            <a:off x="381000" y="5394325"/>
            <a:ext cx="8305800" cy="1169988"/>
          </a:xfrm>
          <a:prstGeom prst="rect">
            <a:avLst/>
          </a:prstGeom>
          <a:solidFill>
            <a:schemeClr val="tx1"/>
          </a:solidFill>
        </p:spPr>
        <p:txBody>
          <a:bodyPr lIns="91436" tIns="45718" rIns="91436" bIns="45718"/>
          <a:lstStyle/>
          <a:p>
            <a:pPr marL="342889" indent="-342889" algn="ctr">
              <a:spcBef>
                <a:spcPct val="20000"/>
              </a:spcBef>
              <a:defRPr/>
            </a:pPr>
            <a:r>
              <a:rPr lang="en-US" sz="3200" b="1" kern="0" dirty="0">
                <a:solidFill>
                  <a:srgbClr val="FFFF00"/>
                </a:solidFill>
                <a:latin typeface="+mn-lt"/>
              </a:rPr>
              <a:t>Slide Set Thirteen B:</a:t>
            </a:r>
          </a:p>
          <a:p>
            <a:pPr marL="342889" indent="-342889" algn="ctr">
              <a:spcBef>
                <a:spcPct val="20000"/>
              </a:spcBef>
              <a:defRPr/>
            </a:pPr>
            <a:r>
              <a:rPr lang="en-US" sz="2800" b="1" kern="0" dirty="0">
                <a:solidFill>
                  <a:srgbClr val="FFFF00"/>
                </a:solidFill>
                <a:latin typeface="+mn-lt"/>
              </a:rPr>
              <a:t>Corporate Property</a:t>
            </a:r>
          </a:p>
        </p:txBody>
      </p:sp>
      <p:pic>
        <p:nvPicPr>
          <p:cNvPr id="5" name="Picture 4" descr="BLaw321banner.png">
            <a:extLst>
              <a:ext uri="{FF2B5EF4-FFF2-40B4-BE49-F238E27FC236}">
                <a16:creationId xmlns:a16="http://schemas.microsoft.com/office/drawing/2014/main" id="{277708D5-C8DC-4D31-A27C-9C7ADC422DAE}"/>
              </a:ext>
            </a:extLst>
          </p:cNvPr>
          <p:cNvPicPr>
            <a:picLocks noChangeAspect="1"/>
          </p:cNvPicPr>
          <p:nvPr/>
        </p:nvPicPr>
        <p:blipFill>
          <a:blip r:embed="rId4" cstate="print"/>
          <a:stretch>
            <a:fillRect/>
          </a:stretch>
        </p:blipFill>
        <p:spPr>
          <a:xfrm>
            <a:off x="1714101" y="306212"/>
            <a:ext cx="5715798" cy="1257476"/>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2" cstate="print"/>
          <a:srcRect/>
          <a:stretch>
            <a:fillRect/>
          </a:stretch>
        </p:blipFill>
        <p:spPr bwMode="auto">
          <a:xfrm>
            <a:off x="381000" y="914400"/>
            <a:ext cx="8458200" cy="5715000"/>
          </a:xfrm>
          <a:prstGeom prst="rect">
            <a:avLst/>
          </a:prstGeom>
          <a:noFill/>
          <a:ln w="9525">
            <a:noFill/>
            <a:miter lim="800000"/>
            <a:headEnd/>
            <a:tailEnd/>
          </a:ln>
        </p:spPr>
      </p:pic>
      <p:sp>
        <p:nvSpPr>
          <p:cNvPr id="4" name="TextBox 8"/>
          <p:cNvSpPr txBox="1"/>
          <p:nvPr/>
        </p:nvSpPr>
        <p:spPr>
          <a:xfrm>
            <a:off x="724619" y="1447800"/>
            <a:ext cx="7694762" cy="4804329"/>
          </a:xfrm>
          <a:prstGeom prst="rect">
            <a:avLst/>
          </a:prstGeom>
          <a:solidFill>
            <a:schemeClr val="accent3"/>
          </a:solidFill>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5613" indent="-53975" algn="l" rtl="0" fontAlgn="base">
              <a:spcBef>
                <a:spcPct val="0"/>
              </a:spcBef>
              <a:spcAft>
                <a:spcPct val="0"/>
              </a:spcAft>
              <a:defRPr kern="1200">
                <a:solidFill>
                  <a:schemeClr val="tx1"/>
                </a:solidFill>
                <a:latin typeface="Arial" charset="0"/>
                <a:ea typeface="+mn-ea"/>
                <a:cs typeface="+mn-cs"/>
              </a:defRPr>
            </a:lvl2pPr>
            <a:lvl3pPr marL="912813" indent="-107950" algn="l" rtl="0" fontAlgn="base">
              <a:spcBef>
                <a:spcPct val="0"/>
              </a:spcBef>
              <a:spcAft>
                <a:spcPct val="0"/>
              </a:spcAft>
              <a:defRPr kern="1200">
                <a:solidFill>
                  <a:schemeClr val="tx1"/>
                </a:solidFill>
                <a:latin typeface="Arial" charset="0"/>
                <a:ea typeface="+mn-ea"/>
                <a:cs typeface="+mn-cs"/>
              </a:defRPr>
            </a:lvl3pPr>
            <a:lvl4pPr marL="1370013" indent="-163513" algn="l" rtl="0" fontAlgn="base">
              <a:spcBef>
                <a:spcPct val="0"/>
              </a:spcBef>
              <a:spcAft>
                <a:spcPct val="0"/>
              </a:spcAft>
              <a:defRPr kern="1200">
                <a:solidFill>
                  <a:schemeClr val="tx1"/>
                </a:solidFill>
                <a:latin typeface="Arial" charset="0"/>
                <a:ea typeface="+mn-ea"/>
                <a:cs typeface="+mn-cs"/>
              </a:defRPr>
            </a:lvl4pPr>
            <a:lvl5pPr marL="1827213" indent="-219075"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nSpc>
                <a:spcPct val="90000"/>
              </a:lnSpc>
              <a:defRPr/>
            </a:pPr>
            <a:r>
              <a:rPr lang="en-US" sz="3200" b="1" dirty="0"/>
              <a:t>Last Time We Spoke About:</a:t>
            </a:r>
          </a:p>
          <a:p>
            <a:pPr>
              <a:lnSpc>
                <a:spcPct val="90000"/>
              </a:lnSpc>
              <a:defRPr/>
            </a:pPr>
            <a:endParaRPr lang="en-US" sz="600" b="1" dirty="0"/>
          </a:p>
          <a:p>
            <a:pPr>
              <a:lnSpc>
                <a:spcPct val="90000"/>
              </a:lnSpc>
              <a:defRPr/>
            </a:pPr>
            <a:r>
              <a:rPr lang="en-US" sz="2400" b="1" i="1" dirty="0">
                <a:solidFill>
                  <a:srgbClr val="006666"/>
                </a:solidFill>
              </a:rPr>
              <a:t>Limited Liability Companies and Public Authorities</a:t>
            </a:r>
          </a:p>
          <a:p>
            <a:pPr>
              <a:lnSpc>
                <a:spcPct val="90000"/>
              </a:lnSpc>
              <a:defRPr/>
            </a:pPr>
            <a:endParaRPr lang="en-US" sz="1000" b="1" i="1" dirty="0">
              <a:solidFill>
                <a:srgbClr val="006666"/>
              </a:solidFill>
            </a:endParaRPr>
          </a:p>
          <a:p>
            <a:pPr marL="342900" indent="-342900">
              <a:lnSpc>
                <a:spcPct val="110000"/>
              </a:lnSpc>
              <a:buFont typeface="Arial" panose="020B0604020202020204" pitchFamily="34" charset="0"/>
              <a:buChar char="•"/>
              <a:defRPr/>
            </a:pPr>
            <a:r>
              <a:rPr lang="en-US" sz="2400" b="1" dirty="0">
                <a:solidFill>
                  <a:srgbClr val="002060"/>
                </a:solidFill>
              </a:rPr>
              <a:t>Limited Liability Companies</a:t>
            </a:r>
          </a:p>
          <a:p>
            <a:pPr>
              <a:lnSpc>
                <a:spcPct val="110000"/>
              </a:lnSpc>
              <a:defRPr/>
            </a:pPr>
            <a:r>
              <a:rPr lang="en-US" sz="2000" b="1" i="1" dirty="0">
                <a:solidFill>
                  <a:srgbClr val="C00000"/>
                </a:solidFill>
              </a:rPr>
              <a:t>Part One:   History / Formation and Purpose</a:t>
            </a:r>
          </a:p>
          <a:p>
            <a:pPr>
              <a:lnSpc>
                <a:spcPct val="110000"/>
              </a:lnSpc>
              <a:defRPr/>
            </a:pPr>
            <a:r>
              <a:rPr lang="en-US" sz="2000" b="1" i="1" dirty="0">
                <a:solidFill>
                  <a:srgbClr val="C00000"/>
                </a:solidFill>
              </a:rPr>
              <a:t>	      Members and Agreements / Management</a:t>
            </a:r>
          </a:p>
          <a:p>
            <a:pPr>
              <a:lnSpc>
                <a:spcPct val="110000"/>
              </a:lnSpc>
              <a:defRPr/>
            </a:pPr>
            <a:r>
              <a:rPr lang="en-US" sz="2000" b="1" i="1" dirty="0">
                <a:solidFill>
                  <a:srgbClr val="C00000"/>
                </a:solidFill>
              </a:rPr>
              <a:t>	      Benefits and Limitations</a:t>
            </a:r>
          </a:p>
          <a:p>
            <a:pPr marL="342900" indent="-342900">
              <a:lnSpc>
                <a:spcPct val="110000"/>
              </a:lnSpc>
              <a:buFont typeface="Arial" panose="020B0604020202020204" pitchFamily="34" charset="0"/>
              <a:buChar char="•"/>
              <a:defRPr/>
            </a:pPr>
            <a:r>
              <a:rPr lang="en-US" sz="2400" b="1" dirty="0">
                <a:solidFill>
                  <a:srgbClr val="002060"/>
                </a:solidFill>
              </a:rPr>
              <a:t>Public Benefit Corporations</a:t>
            </a:r>
          </a:p>
          <a:p>
            <a:pPr>
              <a:lnSpc>
                <a:spcPct val="110000"/>
              </a:lnSpc>
              <a:defRPr/>
            </a:pPr>
            <a:r>
              <a:rPr lang="en-US" sz="2000" b="1" i="1" dirty="0">
                <a:solidFill>
                  <a:srgbClr val="C00000"/>
                </a:solidFill>
              </a:rPr>
              <a:t>Part Two:   Definitions / Incorporation</a:t>
            </a:r>
          </a:p>
          <a:p>
            <a:pPr>
              <a:lnSpc>
                <a:spcPct val="110000"/>
              </a:lnSpc>
              <a:defRPr/>
            </a:pPr>
            <a:r>
              <a:rPr lang="en-US" sz="2000" b="1" i="1" dirty="0">
                <a:solidFill>
                  <a:srgbClr val="C00000"/>
                </a:solidFill>
              </a:rPr>
              <a:t>	       Roles and Duties</a:t>
            </a:r>
          </a:p>
          <a:p>
            <a:pPr>
              <a:lnSpc>
                <a:spcPct val="110000"/>
              </a:lnSpc>
              <a:defRPr/>
            </a:pPr>
            <a:r>
              <a:rPr lang="en-US" sz="2000" b="1" i="1" dirty="0">
                <a:solidFill>
                  <a:srgbClr val="C00000"/>
                </a:solidFill>
              </a:rPr>
              <a:t>	       History / Purpose / Effectiveness</a:t>
            </a:r>
          </a:p>
          <a:p>
            <a:pPr>
              <a:lnSpc>
                <a:spcPct val="110000"/>
              </a:lnSpc>
              <a:defRPr/>
            </a:pPr>
            <a:endParaRPr lang="en-US" sz="900" b="1" dirty="0">
              <a:solidFill>
                <a:srgbClr val="002060"/>
              </a:solidFill>
            </a:endParaRPr>
          </a:p>
          <a:p>
            <a:pPr>
              <a:lnSpc>
                <a:spcPct val="110000"/>
              </a:lnSpc>
              <a:buFont typeface="Arial" pitchFamily="34" charset="0"/>
              <a:buChar char="•"/>
              <a:defRPr/>
            </a:pPr>
            <a:r>
              <a:rPr lang="en-US" sz="2400" b="1" dirty="0">
                <a:solidFill>
                  <a:srgbClr val="002060"/>
                </a:solidFill>
              </a:rPr>
              <a:t> Class Case – Shapiro v. </a:t>
            </a:r>
            <a:r>
              <a:rPr lang="en-US" sz="2400" b="1" dirty="0" err="1">
                <a:solidFill>
                  <a:srgbClr val="002060"/>
                </a:solidFill>
              </a:rPr>
              <a:t>Ettenson</a:t>
            </a:r>
            <a:endParaRPr lang="en-US" sz="2400" b="1" dirty="0">
              <a:solidFill>
                <a:srgbClr val="002060"/>
              </a:solidFill>
            </a:endParaRPr>
          </a:p>
          <a:p>
            <a:pPr algn="ctr">
              <a:lnSpc>
                <a:spcPct val="110000"/>
              </a:lnSpc>
              <a:defRPr/>
            </a:pPr>
            <a:r>
              <a:rPr lang="en-US" sz="2000" b="1" i="1" dirty="0">
                <a:solidFill>
                  <a:srgbClr val="C00000"/>
                </a:solidFill>
              </a:rPr>
              <a:t>     Member Responsibility in Operating Agreements</a:t>
            </a:r>
            <a:endParaRPr lang="en-US" sz="1400" b="1" dirty="0">
              <a:solidFill>
                <a:srgbClr val="C00000"/>
              </a:solidFill>
            </a:endParaRPr>
          </a:p>
        </p:txBody>
      </p:sp>
    </p:spTree>
    <p:extLst>
      <p:ext uri="{BB962C8B-B14F-4D97-AF65-F5344CB8AC3E}">
        <p14:creationId xmlns:p14="http://schemas.microsoft.com/office/powerpoint/2010/main" val="4433907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2" cstate="print"/>
          <a:srcRect/>
          <a:stretch>
            <a:fillRect/>
          </a:stretch>
        </p:blipFill>
        <p:spPr bwMode="auto">
          <a:xfrm>
            <a:off x="381000" y="914400"/>
            <a:ext cx="8458200" cy="5715000"/>
          </a:xfrm>
          <a:prstGeom prst="rect">
            <a:avLst/>
          </a:prstGeom>
          <a:noFill/>
          <a:ln w="9525">
            <a:noFill/>
            <a:miter lim="800000"/>
            <a:headEnd/>
            <a:tailEnd/>
          </a:ln>
        </p:spPr>
      </p:pic>
      <p:sp>
        <p:nvSpPr>
          <p:cNvPr id="4" name="TextBox 8"/>
          <p:cNvSpPr txBox="1"/>
          <p:nvPr/>
        </p:nvSpPr>
        <p:spPr>
          <a:xfrm>
            <a:off x="724619" y="1447800"/>
            <a:ext cx="7694762" cy="4570482"/>
          </a:xfrm>
          <a:prstGeom prst="rect">
            <a:avLst/>
          </a:prstGeom>
          <a:solidFill>
            <a:schemeClr val="accent3"/>
          </a:solidFill>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5613" indent="-53975" algn="l" rtl="0" fontAlgn="base">
              <a:spcBef>
                <a:spcPct val="0"/>
              </a:spcBef>
              <a:spcAft>
                <a:spcPct val="0"/>
              </a:spcAft>
              <a:defRPr kern="1200">
                <a:solidFill>
                  <a:schemeClr val="tx1"/>
                </a:solidFill>
                <a:latin typeface="Arial" charset="0"/>
                <a:ea typeface="+mn-ea"/>
                <a:cs typeface="+mn-cs"/>
              </a:defRPr>
            </a:lvl2pPr>
            <a:lvl3pPr marL="912813" indent="-107950" algn="l" rtl="0" fontAlgn="base">
              <a:spcBef>
                <a:spcPct val="0"/>
              </a:spcBef>
              <a:spcAft>
                <a:spcPct val="0"/>
              </a:spcAft>
              <a:defRPr kern="1200">
                <a:solidFill>
                  <a:schemeClr val="tx1"/>
                </a:solidFill>
                <a:latin typeface="Arial" charset="0"/>
                <a:ea typeface="+mn-ea"/>
                <a:cs typeface="+mn-cs"/>
              </a:defRPr>
            </a:lvl3pPr>
            <a:lvl4pPr marL="1370013" indent="-163513" algn="l" rtl="0" fontAlgn="base">
              <a:spcBef>
                <a:spcPct val="0"/>
              </a:spcBef>
              <a:spcAft>
                <a:spcPct val="0"/>
              </a:spcAft>
              <a:defRPr kern="1200">
                <a:solidFill>
                  <a:schemeClr val="tx1"/>
                </a:solidFill>
                <a:latin typeface="Arial" charset="0"/>
                <a:ea typeface="+mn-ea"/>
                <a:cs typeface="+mn-cs"/>
              </a:defRPr>
            </a:lvl4pPr>
            <a:lvl5pPr marL="1827213" indent="-219075"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nSpc>
                <a:spcPct val="90000"/>
              </a:lnSpc>
              <a:defRPr/>
            </a:pPr>
            <a:r>
              <a:rPr lang="en-US" sz="3200" b="1" dirty="0"/>
              <a:t>Tonight We Will Speak About:</a:t>
            </a:r>
          </a:p>
          <a:p>
            <a:pPr>
              <a:lnSpc>
                <a:spcPct val="90000"/>
              </a:lnSpc>
              <a:defRPr/>
            </a:pPr>
            <a:endParaRPr lang="en-US" sz="600" b="1" dirty="0"/>
          </a:p>
          <a:p>
            <a:pPr>
              <a:lnSpc>
                <a:spcPct val="90000"/>
              </a:lnSpc>
              <a:defRPr/>
            </a:pPr>
            <a:endParaRPr lang="en-US" sz="600" b="1" dirty="0"/>
          </a:p>
          <a:p>
            <a:pPr>
              <a:lnSpc>
                <a:spcPct val="90000"/>
              </a:lnSpc>
              <a:defRPr/>
            </a:pPr>
            <a:r>
              <a:rPr lang="en-US" sz="2500" b="1" i="1" dirty="0">
                <a:solidFill>
                  <a:srgbClr val="006666"/>
                </a:solidFill>
              </a:rPr>
              <a:t>Corporate Dissolution</a:t>
            </a:r>
          </a:p>
          <a:p>
            <a:pPr>
              <a:lnSpc>
                <a:spcPct val="90000"/>
              </a:lnSpc>
              <a:defRPr/>
            </a:pPr>
            <a:endParaRPr lang="en-US" sz="1000" b="1" i="1" dirty="0">
              <a:solidFill>
                <a:srgbClr val="006666"/>
              </a:solidFill>
            </a:endParaRPr>
          </a:p>
          <a:p>
            <a:pPr>
              <a:lnSpc>
                <a:spcPct val="110000"/>
              </a:lnSpc>
              <a:buFont typeface="Arial" pitchFamily="34" charset="0"/>
              <a:buChar char="•"/>
              <a:defRPr/>
            </a:pPr>
            <a:r>
              <a:rPr lang="en-US" sz="2400" b="1" dirty="0">
                <a:solidFill>
                  <a:srgbClr val="002060"/>
                </a:solidFill>
              </a:rPr>
              <a:t> Dissolution and Termination</a:t>
            </a:r>
          </a:p>
          <a:p>
            <a:pPr>
              <a:lnSpc>
                <a:spcPct val="110000"/>
              </a:lnSpc>
              <a:defRPr/>
            </a:pPr>
            <a:r>
              <a:rPr lang="en-US" sz="1400" b="1" i="1" dirty="0">
                <a:solidFill>
                  <a:srgbClr val="C00000"/>
                </a:solidFill>
              </a:rPr>
              <a:t>Part One: Definitions / Process of Dissolution / Voluntary and Involuntary Dissolution</a:t>
            </a:r>
          </a:p>
          <a:p>
            <a:pPr>
              <a:lnSpc>
                <a:spcPct val="110000"/>
              </a:lnSpc>
              <a:defRPr/>
            </a:pPr>
            <a:endParaRPr lang="en-US" sz="1000" b="1" i="1" dirty="0">
              <a:solidFill>
                <a:srgbClr val="C00000"/>
              </a:solidFill>
            </a:endParaRPr>
          </a:p>
          <a:p>
            <a:pPr>
              <a:lnSpc>
                <a:spcPct val="110000"/>
              </a:lnSpc>
              <a:buFont typeface="Arial" pitchFamily="34" charset="0"/>
              <a:buChar char="•"/>
              <a:defRPr/>
            </a:pPr>
            <a:r>
              <a:rPr lang="en-US" sz="2400" b="1" dirty="0">
                <a:solidFill>
                  <a:srgbClr val="002060"/>
                </a:solidFill>
              </a:rPr>
              <a:t> Corporate Property</a:t>
            </a:r>
          </a:p>
          <a:p>
            <a:pPr>
              <a:lnSpc>
                <a:spcPct val="110000"/>
              </a:lnSpc>
              <a:defRPr/>
            </a:pPr>
            <a:r>
              <a:rPr lang="en-US" sz="1400" b="1" i="1" dirty="0">
                <a:solidFill>
                  <a:srgbClr val="C00000"/>
                </a:solidFill>
              </a:rPr>
              <a:t>Part Two: Distribution and Winding Up</a:t>
            </a:r>
          </a:p>
          <a:p>
            <a:pPr>
              <a:lnSpc>
                <a:spcPct val="110000"/>
              </a:lnSpc>
              <a:defRPr/>
            </a:pPr>
            <a:r>
              <a:rPr lang="en-US" sz="500" b="1" i="1" dirty="0">
                <a:solidFill>
                  <a:srgbClr val="C00000"/>
                </a:solidFill>
              </a:rPr>
              <a:t> </a:t>
            </a:r>
          </a:p>
          <a:p>
            <a:pPr marL="173038" indent="-173038">
              <a:lnSpc>
                <a:spcPct val="110000"/>
              </a:lnSpc>
              <a:buFont typeface="Arial" panose="020B0604020202020204" pitchFamily="34" charset="0"/>
              <a:buChar char="•"/>
              <a:defRPr/>
            </a:pPr>
            <a:r>
              <a:rPr lang="en-US" sz="2400" b="1" dirty="0">
                <a:solidFill>
                  <a:srgbClr val="002060"/>
                </a:solidFill>
              </a:rPr>
              <a:t>Bankruptcy</a:t>
            </a:r>
          </a:p>
          <a:p>
            <a:pPr>
              <a:lnSpc>
                <a:spcPct val="110000"/>
              </a:lnSpc>
              <a:defRPr/>
            </a:pPr>
            <a:r>
              <a:rPr lang="en-US" sz="1400" b="1" i="1" dirty="0">
                <a:solidFill>
                  <a:srgbClr val="C00000"/>
                </a:solidFill>
              </a:rPr>
              <a:t>Part Three: History / Article 7 / Article 11 / Article 13 </a:t>
            </a:r>
          </a:p>
          <a:p>
            <a:pPr>
              <a:lnSpc>
                <a:spcPct val="110000"/>
              </a:lnSpc>
              <a:defRPr/>
            </a:pPr>
            <a:endParaRPr lang="en-US" sz="1000" b="1" dirty="0">
              <a:solidFill>
                <a:srgbClr val="002060"/>
              </a:solidFill>
            </a:endParaRPr>
          </a:p>
          <a:p>
            <a:pPr>
              <a:lnSpc>
                <a:spcPct val="110000"/>
              </a:lnSpc>
              <a:buFont typeface="Arial" pitchFamily="34" charset="0"/>
              <a:buChar char="•"/>
              <a:defRPr/>
            </a:pPr>
            <a:r>
              <a:rPr lang="en-US" sz="2400" b="1" dirty="0">
                <a:solidFill>
                  <a:srgbClr val="002060"/>
                </a:solidFill>
              </a:rPr>
              <a:t> Class Case – In Re Clothing Store Dissolution</a:t>
            </a:r>
          </a:p>
          <a:p>
            <a:pPr algn="ctr">
              <a:lnSpc>
                <a:spcPct val="110000"/>
              </a:lnSpc>
              <a:defRPr/>
            </a:pPr>
            <a:r>
              <a:rPr lang="en-US" sz="1400" b="1" i="1" dirty="0">
                <a:solidFill>
                  <a:srgbClr val="C00000"/>
                </a:solidFill>
              </a:rPr>
              <a:t>     Bankruptcy and Ramifications</a:t>
            </a:r>
          </a:p>
          <a:p>
            <a:pPr algn="ctr">
              <a:lnSpc>
                <a:spcPct val="90000"/>
              </a:lnSpc>
              <a:defRPr/>
            </a:pPr>
            <a:endParaRPr lang="en-US" sz="1400" b="1" i="1" dirty="0">
              <a:solidFill>
                <a:srgbClr val="C00000"/>
              </a:solidFill>
            </a:endParaRPr>
          </a:p>
          <a:p>
            <a:pPr algn="ctr">
              <a:lnSpc>
                <a:spcPct val="90000"/>
              </a:lnSpc>
              <a:defRPr/>
            </a:pPr>
            <a:endParaRPr lang="en-US" sz="1400" b="1" dirty="0">
              <a:solidFill>
                <a:srgbClr val="C00000"/>
              </a:solidFill>
            </a:endParaRPr>
          </a:p>
        </p:txBody>
      </p:sp>
    </p:spTree>
    <p:extLst>
      <p:ext uri="{BB962C8B-B14F-4D97-AF65-F5344CB8AC3E}">
        <p14:creationId xmlns:p14="http://schemas.microsoft.com/office/powerpoint/2010/main" val="5074198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1"/>
          <p:cNvSpPr>
            <a:spLocks noChangeArrowheads="1"/>
          </p:cNvSpPr>
          <p:nvPr/>
        </p:nvSpPr>
        <p:spPr bwMode="auto">
          <a:xfrm>
            <a:off x="381000" y="2409632"/>
            <a:ext cx="8382000" cy="22529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ts val="0"/>
              </a:spcBef>
              <a:defRPr/>
            </a:pPr>
            <a:r>
              <a:rPr lang="en-US" sz="5400" b="1" dirty="0">
                <a:solidFill>
                  <a:srgbClr val="A50021"/>
                </a:solidFill>
              </a:rPr>
              <a:t>Part One:</a:t>
            </a:r>
          </a:p>
          <a:p>
            <a:pPr marL="342900" indent="-342900" algn="ctr">
              <a:lnSpc>
                <a:spcPct val="90000"/>
              </a:lnSpc>
              <a:spcBef>
                <a:spcPts val="0"/>
              </a:spcBef>
              <a:defRPr/>
            </a:pPr>
            <a:r>
              <a:rPr lang="en-US" sz="5400" b="1" dirty="0">
                <a:solidFill>
                  <a:srgbClr val="0033CC"/>
                </a:solidFill>
              </a:rPr>
              <a:t>Corporate Property</a:t>
            </a:r>
          </a:p>
          <a:p>
            <a:pPr marL="342900" indent="-342900" algn="ctr">
              <a:lnSpc>
                <a:spcPct val="90000"/>
              </a:lnSpc>
              <a:spcBef>
                <a:spcPts val="0"/>
              </a:spcBef>
              <a:defRPr/>
            </a:pPr>
            <a:r>
              <a:rPr lang="en-US" sz="3200" b="1" i="1" dirty="0">
                <a:solidFill>
                  <a:srgbClr val="006600"/>
                </a:solidFill>
              </a:rPr>
              <a:t>Definitions</a:t>
            </a:r>
          </a:p>
          <a:p>
            <a:pPr marL="0" marR="0" lvl="0" indent="0" algn="just" defTabSz="914400" rtl="0" eaLnBrk="0" fontAlgn="base" latinLnBrk="0" hangingPunct="0">
              <a:lnSpc>
                <a:spcPct val="90000"/>
              </a:lnSpc>
              <a:spcBef>
                <a:spcPts val="0"/>
              </a:spcBef>
              <a:spcAft>
                <a:spcPct val="0"/>
              </a:spcAft>
              <a:buClrTx/>
              <a:buSzTx/>
              <a:buFontTx/>
              <a:buNone/>
              <a:tabLst/>
            </a:pPr>
            <a:endParaRPr kumimoji="0" lang="en-US" sz="8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endParaRPr kumimoji="0" lang="en-US" sz="800" b="1" i="0" u="none" strike="noStrike" cap="none" normalizeH="0" baseline="0" dirty="0">
              <a:ln>
                <a:noFill/>
              </a:ln>
              <a:solidFill>
                <a:srgbClr val="4F6228"/>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31989421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txBox="1">
            <a:spLocks/>
          </p:cNvSpPr>
          <p:nvPr/>
        </p:nvSpPr>
        <p:spPr bwMode="auto">
          <a:xfrm>
            <a:off x="381000" y="762000"/>
            <a:ext cx="8382000" cy="5486400"/>
          </a:xfrm>
          <a:prstGeom prst="rect">
            <a:avLst/>
          </a:prstGeom>
          <a:noFill/>
          <a:ln w="9525">
            <a:noFill/>
            <a:miter lim="800000"/>
            <a:headEnd/>
            <a:tailEnd/>
          </a:ln>
        </p:spPr>
        <p:txBody>
          <a:bodyPr/>
          <a:lstStyle/>
          <a:p>
            <a:pPr marL="342900" indent="-342900" algn="ctr">
              <a:lnSpc>
                <a:spcPct val="90000"/>
              </a:lnSpc>
              <a:spcBef>
                <a:spcPts val="0"/>
              </a:spcBef>
              <a:defRPr/>
            </a:pPr>
            <a:r>
              <a:rPr lang="en-US" sz="4000" b="1" dirty="0">
                <a:solidFill>
                  <a:srgbClr val="0033CC"/>
                </a:solidFill>
                <a:latin typeface="Calibri" panose="020F0502020204030204" pitchFamily="34" charset="0"/>
                <a:cs typeface="Calibri" panose="020F0502020204030204" pitchFamily="34" charset="0"/>
              </a:rPr>
              <a:t>Corporate Property</a:t>
            </a:r>
          </a:p>
          <a:p>
            <a:pPr marL="342900" indent="-342900" algn="ctr">
              <a:lnSpc>
                <a:spcPct val="90000"/>
              </a:lnSpc>
              <a:spcBef>
                <a:spcPts val="0"/>
              </a:spcBef>
              <a:defRPr/>
            </a:pPr>
            <a:r>
              <a:rPr lang="en-US" sz="3200" b="1" i="1" dirty="0">
                <a:solidFill>
                  <a:srgbClr val="006600"/>
                </a:solidFill>
                <a:latin typeface="Calibri" panose="020F0502020204030204" pitchFamily="34" charset="0"/>
                <a:cs typeface="Calibri" panose="020F0502020204030204" pitchFamily="34" charset="0"/>
              </a:rPr>
              <a:t>Definitions</a:t>
            </a:r>
          </a:p>
          <a:p>
            <a:r>
              <a:rPr lang="en-US" sz="2600" b="1" dirty="0">
                <a:solidFill>
                  <a:srgbClr val="C00000"/>
                </a:solidFill>
                <a:latin typeface="Calibri" panose="020F0502020204030204" pitchFamily="34" charset="0"/>
                <a:cs typeface="Calibri" panose="020F0502020204030204" pitchFamily="34" charset="0"/>
              </a:rPr>
              <a:t>Definitions:</a:t>
            </a:r>
            <a:endParaRPr lang="en-US" sz="1000" b="1" i="1" kern="0" dirty="0">
              <a:solidFill>
                <a:srgbClr val="000000"/>
              </a:solidFill>
              <a:effectLst>
                <a:outerShdw blurRad="38100" dist="38100" dir="2700000" algn="tl">
                  <a:srgbClr val="C0C0C0"/>
                </a:outerShdw>
              </a:effectLst>
              <a:latin typeface="Calibri" panose="020F0502020204030204" pitchFamily="34" charset="0"/>
              <a:cs typeface="Calibri" panose="020F0502020204030204" pitchFamily="34" charset="0"/>
            </a:endParaRPr>
          </a:p>
          <a:p>
            <a:endParaRPr lang="en-US" sz="500" b="1" kern="0" dirty="0">
              <a:solidFill>
                <a:schemeClr val="accent2">
                  <a:lumMod val="75000"/>
                </a:schemeClr>
              </a:solidFill>
              <a:effectLst>
                <a:outerShdw blurRad="38100" dist="38100" dir="2700000" algn="tl">
                  <a:srgbClr val="C0C0C0"/>
                </a:outerShdw>
              </a:effectLst>
              <a:latin typeface="Calibri" panose="020F0502020204030204" pitchFamily="34" charset="0"/>
              <a:cs typeface="Calibri" panose="020F0502020204030204" pitchFamily="34" charset="0"/>
            </a:endParaRPr>
          </a:p>
          <a:p>
            <a:r>
              <a:rPr lang="en-US" sz="1600" b="1" i="1" dirty="0">
                <a:solidFill>
                  <a:srgbClr val="0000FF"/>
                </a:solidFill>
                <a:latin typeface="Calibri" panose="020F0502020204030204" pitchFamily="34" charset="0"/>
                <a:cs typeface="Calibri" panose="020F0502020204030204" pitchFamily="34" charset="0"/>
              </a:rPr>
              <a:t>Corporate Property Defined:</a:t>
            </a:r>
            <a:endParaRPr lang="en-US" sz="500" dirty="0">
              <a:latin typeface="Calibri" panose="020F0502020204030204" pitchFamily="34" charset="0"/>
              <a:cs typeface="Calibri" panose="020F0502020204030204" pitchFamily="34" charset="0"/>
            </a:endParaRPr>
          </a:p>
          <a:p>
            <a:pPr algn="just"/>
            <a:r>
              <a:rPr lang="en-US" sz="1600" b="1" i="1" dirty="0">
                <a:solidFill>
                  <a:srgbClr val="A50021"/>
                </a:solidFill>
                <a:latin typeface="Calibri" panose="020F0502020204030204" pitchFamily="34" charset="0"/>
                <a:cs typeface="Calibri" panose="020F0502020204030204" pitchFamily="34" charset="0"/>
              </a:rPr>
              <a:t>“Corporations are separate legal entities from the persons (which may include individuals or other corporations) that own them. Although the corporation will be owned by other persons (shareholders), such persons do not actually own the property of the corporation, as it belongs to the corporation itself, which has the characteristic of being able to legally own property, as an artificial person under the law.” </a:t>
            </a:r>
          </a:p>
          <a:p>
            <a:pPr algn="just"/>
            <a:br>
              <a:rPr lang="en-US" sz="500" dirty="0">
                <a:latin typeface="Calibri" panose="020F0502020204030204" pitchFamily="34" charset="0"/>
                <a:cs typeface="Calibri" panose="020F0502020204030204" pitchFamily="34" charset="0"/>
              </a:rPr>
            </a:br>
            <a:r>
              <a:rPr lang="en-US" sz="1600" b="1" i="1" dirty="0">
                <a:solidFill>
                  <a:srgbClr val="0000FF"/>
                </a:solidFill>
                <a:latin typeface="Calibri" panose="020F0502020204030204" pitchFamily="34" charset="0"/>
                <a:cs typeface="Calibri" panose="020F0502020204030204" pitchFamily="34" charset="0"/>
              </a:rPr>
              <a:t>Corporate Property During Dissolutions:</a:t>
            </a:r>
          </a:p>
          <a:p>
            <a:pPr algn="just"/>
            <a:r>
              <a:rPr lang="en-US" sz="1600" b="1" i="1" dirty="0">
                <a:solidFill>
                  <a:srgbClr val="C00000"/>
                </a:solidFill>
                <a:latin typeface="Calibri" panose="020F0502020204030204" pitchFamily="34" charset="0"/>
                <a:cs typeface="Calibri" panose="020F0502020204030204" pitchFamily="34" charset="0"/>
              </a:rPr>
              <a:t>Winding Up:</a:t>
            </a:r>
            <a:r>
              <a:rPr lang="en-US" sz="1600" i="1" dirty="0">
                <a:solidFill>
                  <a:srgbClr val="C00000"/>
                </a:solidFill>
                <a:latin typeface="Calibri" panose="020F0502020204030204" pitchFamily="34" charset="0"/>
                <a:cs typeface="Calibri" panose="020F0502020204030204" pitchFamily="34" charset="0"/>
              </a:rPr>
              <a:t> </a:t>
            </a:r>
            <a:r>
              <a:rPr lang="en-US" sz="1600" dirty="0">
                <a:solidFill>
                  <a:schemeClr val="tx1">
                    <a:lumMod val="95000"/>
                    <a:lumOff val="5000"/>
                  </a:schemeClr>
                </a:solidFill>
                <a:latin typeface="Calibri" panose="020F0502020204030204" pitchFamily="34" charset="0"/>
                <a:cs typeface="Calibri" panose="020F0502020204030204" pitchFamily="34" charset="0"/>
              </a:rPr>
              <a:t>In accordance with section 1005 of the Business Corporation Law, a corporation that is dissolving </a:t>
            </a:r>
            <a:r>
              <a:rPr lang="en-US" sz="1600" b="0" i="0" u="none" strike="noStrike" baseline="0" dirty="0">
                <a:latin typeface="Calibri" panose="020F0502020204030204" pitchFamily="34" charset="0"/>
                <a:cs typeface="Calibri" panose="020F0502020204030204" pitchFamily="34" charset="0"/>
              </a:rPr>
              <a:t>shall proceed to wind up its affairs, with power to:</a:t>
            </a:r>
          </a:p>
          <a:p>
            <a:pPr marL="285750" indent="-285750" algn="just">
              <a:buFont typeface="Arial" panose="020B0604020202020204" pitchFamily="34" charset="0"/>
              <a:buChar char="•"/>
            </a:pPr>
            <a:r>
              <a:rPr lang="en-US" sz="1600" b="1" i="1" dirty="0">
                <a:latin typeface="Calibri" panose="020F0502020204030204" pitchFamily="34" charset="0"/>
                <a:cs typeface="Calibri" panose="020F0502020204030204" pitchFamily="34" charset="0"/>
              </a:rPr>
              <a:t>F</a:t>
            </a:r>
            <a:r>
              <a:rPr lang="en-US" sz="1600" b="1" i="1" u="none" strike="noStrike" baseline="0" dirty="0">
                <a:latin typeface="Calibri" panose="020F0502020204030204" pitchFamily="34" charset="0"/>
                <a:cs typeface="Calibri" panose="020F0502020204030204" pitchFamily="34" charset="0"/>
              </a:rPr>
              <a:t>ulfill or discharge its contracts; </a:t>
            </a:r>
          </a:p>
          <a:p>
            <a:pPr marL="285750" indent="-285750" algn="just">
              <a:buFont typeface="Arial" panose="020B0604020202020204" pitchFamily="34" charset="0"/>
              <a:buChar char="•"/>
            </a:pPr>
            <a:r>
              <a:rPr lang="en-US" sz="1600" b="1" i="1" dirty="0">
                <a:latin typeface="Calibri" panose="020F0502020204030204" pitchFamily="34" charset="0"/>
                <a:cs typeface="Calibri" panose="020F0502020204030204" pitchFamily="34" charset="0"/>
              </a:rPr>
              <a:t>C</a:t>
            </a:r>
            <a:r>
              <a:rPr lang="en-US" sz="1600" b="1" i="1" u="none" strike="noStrike" baseline="0" dirty="0">
                <a:latin typeface="Calibri" panose="020F0502020204030204" pitchFamily="34" charset="0"/>
                <a:cs typeface="Calibri" panose="020F0502020204030204" pitchFamily="34" charset="0"/>
              </a:rPr>
              <a:t>ollect its assets; </a:t>
            </a:r>
          </a:p>
          <a:p>
            <a:pPr marL="285750" indent="-285750" algn="just">
              <a:buFont typeface="Arial" panose="020B0604020202020204" pitchFamily="34" charset="0"/>
              <a:buChar char="•"/>
            </a:pPr>
            <a:r>
              <a:rPr lang="en-US" sz="1600" b="1" i="1" dirty="0">
                <a:latin typeface="Calibri" panose="020F0502020204030204" pitchFamily="34" charset="0"/>
                <a:cs typeface="Calibri" panose="020F0502020204030204" pitchFamily="34" charset="0"/>
              </a:rPr>
              <a:t>S</a:t>
            </a:r>
            <a:r>
              <a:rPr lang="en-US" sz="1600" b="1" i="1" u="none" strike="noStrike" baseline="0" dirty="0">
                <a:latin typeface="Calibri" panose="020F0502020204030204" pitchFamily="34" charset="0"/>
                <a:cs typeface="Calibri" panose="020F0502020204030204" pitchFamily="34" charset="0"/>
              </a:rPr>
              <a:t>ell its assets for cash at public or private sale; </a:t>
            </a:r>
          </a:p>
          <a:p>
            <a:pPr marL="285750" indent="-285750" algn="just">
              <a:buFont typeface="Arial" panose="020B0604020202020204" pitchFamily="34" charset="0"/>
              <a:buChar char="•"/>
            </a:pPr>
            <a:r>
              <a:rPr lang="en-US" sz="1600" b="1" i="1" u="none" strike="noStrike" baseline="0" dirty="0">
                <a:latin typeface="Calibri" panose="020F0502020204030204" pitchFamily="34" charset="0"/>
                <a:cs typeface="Calibri" panose="020F0502020204030204" pitchFamily="34" charset="0"/>
              </a:rPr>
              <a:t>Discharge or pay its liabilities, and </a:t>
            </a:r>
          </a:p>
          <a:p>
            <a:pPr marL="285750" indent="-285750" algn="just">
              <a:buFont typeface="Arial" panose="020B0604020202020204" pitchFamily="34" charset="0"/>
              <a:buChar char="•"/>
            </a:pPr>
            <a:r>
              <a:rPr lang="en-US" sz="1600" b="1" i="1" dirty="0">
                <a:latin typeface="Calibri" panose="020F0502020204030204" pitchFamily="34" charset="0"/>
                <a:cs typeface="Calibri" panose="020F0502020204030204" pitchFamily="34" charset="0"/>
              </a:rPr>
              <a:t>D</a:t>
            </a:r>
            <a:r>
              <a:rPr lang="en-US" sz="1600" b="1" i="1" u="none" strike="noStrike" baseline="0" dirty="0">
                <a:latin typeface="Calibri" panose="020F0502020204030204" pitchFamily="34" charset="0"/>
                <a:cs typeface="Calibri" panose="020F0502020204030204" pitchFamily="34" charset="0"/>
              </a:rPr>
              <a:t>o all other acts appropriate to liquidate its business.</a:t>
            </a:r>
            <a:endParaRPr lang="en-US" sz="1600" b="1" i="1" u="none" strike="noStrike" baseline="0" dirty="0">
              <a:solidFill>
                <a:srgbClr val="C00000"/>
              </a:solidFill>
              <a:latin typeface="Calibri" panose="020F0502020204030204" pitchFamily="34" charset="0"/>
              <a:cs typeface="Calibri" panose="020F0502020204030204" pitchFamily="34" charset="0"/>
            </a:endParaRPr>
          </a:p>
          <a:p>
            <a:pPr algn="just"/>
            <a:endParaRPr lang="en-US" sz="1600" dirty="0"/>
          </a:p>
        </p:txBody>
      </p:sp>
    </p:spTree>
    <p:extLst>
      <p:ext uri="{BB962C8B-B14F-4D97-AF65-F5344CB8AC3E}">
        <p14:creationId xmlns:p14="http://schemas.microsoft.com/office/powerpoint/2010/main" val="2196227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1"/>
          <p:cNvSpPr>
            <a:spLocks noChangeArrowheads="1"/>
          </p:cNvSpPr>
          <p:nvPr/>
        </p:nvSpPr>
        <p:spPr bwMode="auto">
          <a:xfrm>
            <a:off x="381000" y="2437332"/>
            <a:ext cx="8382000" cy="21975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ts val="0"/>
              </a:spcBef>
              <a:defRPr/>
            </a:pPr>
            <a:r>
              <a:rPr lang="en-US" sz="5400" b="1" dirty="0">
                <a:solidFill>
                  <a:srgbClr val="A50021"/>
                </a:solidFill>
              </a:rPr>
              <a:t>Part Two:</a:t>
            </a:r>
          </a:p>
          <a:p>
            <a:pPr marL="342900" indent="-342900" algn="ctr">
              <a:lnSpc>
                <a:spcPct val="90000"/>
              </a:lnSpc>
              <a:spcBef>
                <a:spcPts val="0"/>
              </a:spcBef>
              <a:defRPr/>
            </a:pPr>
            <a:r>
              <a:rPr lang="en-US" sz="5400" b="1" dirty="0">
                <a:solidFill>
                  <a:srgbClr val="0033CC"/>
                </a:solidFill>
              </a:rPr>
              <a:t>Corporate Property</a:t>
            </a:r>
          </a:p>
          <a:p>
            <a:pPr marL="342900" indent="-342900" algn="ctr">
              <a:lnSpc>
                <a:spcPct val="90000"/>
              </a:lnSpc>
              <a:spcBef>
                <a:spcPts val="0"/>
              </a:spcBef>
              <a:defRPr/>
            </a:pPr>
            <a:r>
              <a:rPr lang="en-US" sz="2800" b="1" i="1" dirty="0">
                <a:solidFill>
                  <a:srgbClr val="006600"/>
                </a:solidFill>
              </a:rPr>
              <a:t>Liquidation and Distribution to Shareholders</a:t>
            </a:r>
          </a:p>
          <a:p>
            <a:pPr marL="0" marR="0" lvl="0" indent="0" algn="just" defTabSz="914400" rtl="0" eaLnBrk="0" fontAlgn="base" latinLnBrk="0" hangingPunct="0">
              <a:lnSpc>
                <a:spcPct val="90000"/>
              </a:lnSpc>
              <a:spcBef>
                <a:spcPts val="0"/>
              </a:spcBef>
              <a:spcAft>
                <a:spcPct val="0"/>
              </a:spcAft>
              <a:buClrTx/>
              <a:buSzTx/>
              <a:buFontTx/>
              <a:buNone/>
              <a:tabLst/>
            </a:pPr>
            <a:endParaRPr kumimoji="0" lang="en-US" sz="8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endParaRPr kumimoji="0" lang="en-US" sz="800" b="1" i="0" u="none" strike="noStrike" cap="none" normalizeH="0" baseline="0" dirty="0">
              <a:ln>
                <a:noFill/>
              </a:ln>
              <a:solidFill>
                <a:srgbClr val="4F6228"/>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372645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txBox="1">
            <a:spLocks/>
          </p:cNvSpPr>
          <p:nvPr/>
        </p:nvSpPr>
        <p:spPr bwMode="auto">
          <a:xfrm>
            <a:off x="381000" y="762000"/>
            <a:ext cx="8382000" cy="5486400"/>
          </a:xfrm>
          <a:prstGeom prst="rect">
            <a:avLst/>
          </a:prstGeom>
          <a:noFill/>
          <a:ln w="9525">
            <a:noFill/>
            <a:miter lim="800000"/>
            <a:headEnd/>
            <a:tailEnd/>
          </a:ln>
        </p:spPr>
        <p:txBody>
          <a:bodyPr/>
          <a:lstStyle/>
          <a:p>
            <a:pPr marL="342900" indent="-342900" algn="ctr">
              <a:lnSpc>
                <a:spcPct val="90000"/>
              </a:lnSpc>
              <a:spcBef>
                <a:spcPts val="0"/>
              </a:spcBef>
              <a:defRPr/>
            </a:pPr>
            <a:r>
              <a:rPr lang="en-US" sz="4000" b="1" dirty="0">
                <a:solidFill>
                  <a:srgbClr val="0033CC"/>
                </a:solidFill>
                <a:latin typeface="Calibri" panose="020F0502020204030204" pitchFamily="34" charset="0"/>
                <a:cs typeface="Calibri" panose="020F0502020204030204" pitchFamily="34" charset="0"/>
              </a:rPr>
              <a:t>Corporate Property</a:t>
            </a:r>
          </a:p>
          <a:p>
            <a:pPr marL="342900" indent="-342900" algn="ctr">
              <a:lnSpc>
                <a:spcPct val="90000"/>
              </a:lnSpc>
              <a:spcBef>
                <a:spcPts val="0"/>
              </a:spcBef>
              <a:defRPr/>
            </a:pPr>
            <a:r>
              <a:rPr lang="en-US" sz="3200" b="1" i="1" dirty="0">
                <a:solidFill>
                  <a:srgbClr val="006600"/>
                </a:solidFill>
                <a:latin typeface="Calibri" panose="020F0502020204030204" pitchFamily="34" charset="0"/>
                <a:cs typeface="Calibri" panose="020F0502020204030204" pitchFamily="34" charset="0"/>
              </a:rPr>
              <a:t>Liquidation and Distributions to Shareholders</a:t>
            </a:r>
          </a:p>
          <a:p>
            <a:pPr algn="just"/>
            <a:r>
              <a:rPr lang="en-US" b="1" i="1" dirty="0">
                <a:solidFill>
                  <a:srgbClr val="A50021"/>
                </a:solidFill>
                <a:latin typeface="Calibri" panose="020F0502020204030204" pitchFamily="34" charset="0"/>
                <a:cs typeface="Calibri" panose="020F0502020204030204" pitchFamily="34" charset="0"/>
              </a:rPr>
              <a:t>Liquidation and Shareholder Distribution of Corporate Property:</a:t>
            </a:r>
          </a:p>
          <a:p>
            <a:pPr algn="just"/>
            <a:r>
              <a:rPr lang="en-US" sz="1600" b="1" i="1" dirty="0">
                <a:solidFill>
                  <a:srgbClr val="0000FF"/>
                </a:solidFill>
                <a:latin typeface="Calibri" panose="020F0502020204030204" pitchFamily="34" charset="0"/>
                <a:cs typeface="Calibri" panose="020F0502020204030204" pitchFamily="34" charset="0"/>
              </a:rPr>
              <a:t>Liquidation of Assets:</a:t>
            </a:r>
          </a:p>
          <a:p>
            <a:pPr algn="just"/>
            <a:r>
              <a:rPr lang="en-US" sz="1600" dirty="0">
                <a:latin typeface="Calibri" panose="020F0502020204030204" pitchFamily="34" charset="0"/>
                <a:cs typeface="Calibri" panose="020F0502020204030204" pitchFamily="34" charset="0"/>
              </a:rPr>
              <a:t>When a corporation is dissolved, it must liquidate its assets. Liquidation refers to the process of sale or auction of the company's non-cash assets.  Only those assets your company owns can be liquidated. Thus, a corporation cannot liquidate assets that are used as collateral for loans. Assets used as security for loans must be given to the bank or creditor that extended the loan, or it must pay off the loan before selling such assets.</a:t>
            </a:r>
          </a:p>
          <a:p>
            <a:pPr algn="just"/>
            <a:endParaRPr lang="en-US" sz="500" b="1" dirty="0">
              <a:latin typeface="Calibri" panose="020F0502020204030204" pitchFamily="34" charset="0"/>
              <a:cs typeface="Calibri" panose="020F0502020204030204" pitchFamily="34" charset="0"/>
            </a:endParaRPr>
          </a:p>
          <a:p>
            <a:pPr algn="just"/>
            <a:r>
              <a:rPr lang="en-US" sz="1600" b="1" i="1" dirty="0">
                <a:solidFill>
                  <a:srgbClr val="0000FF"/>
                </a:solidFill>
                <a:latin typeface="Calibri" panose="020F0502020204030204" pitchFamily="34" charset="0"/>
                <a:cs typeface="Calibri" panose="020F0502020204030204" pitchFamily="34" charset="0"/>
              </a:rPr>
              <a:t>Shareholder Distribution:</a:t>
            </a:r>
          </a:p>
          <a:p>
            <a:pPr algn="just"/>
            <a:r>
              <a:rPr lang="en-US" sz="1600" dirty="0">
                <a:latin typeface="Calibri" panose="020F0502020204030204" pitchFamily="34" charset="0"/>
                <a:cs typeface="Calibri" panose="020F0502020204030204" pitchFamily="34" charset="0"/>
              </a:rPr>
              <a:t>The final step of dissolution involves distributing the company's remaining assets among its shareholders.  Such assets may include the money kept in bank accounts or obtained from selling or otherwise disposing of the company's non-cash assets. The payment to company shareholders is done on a pro-rata basis, i.e., in the ratio of their  share ownership percentages.  This distribution is only done after all other liabilities of the corporation have been satisfied.</a:t>
            </a:r>
          </a:p>
          <a:p>
            <a:pPr algn="just"/>
            <a:endParaRPr lang="en-US" sz="500" dirty="0">
              <a:latin typeface="Calibri" panose="020F0502020204030204" pitchFamily="34" charset="0"/>
              <a:cs typeface="Calibri" panose="020F0502020204030204" pitchFamily="34" charset="0"/>
            </a:endParaRPr>
          </a:p>
          <a:p>
            <a:pPr algn="just"/>
            <a:r>
              <a:rPr lang="en-US" sz="1600" dirty="0">
                <a:latin typeface="Calibri" panose="020F0502020204030204" pitchFamily="34" charset="0"/>
                <a:cs typeface="Calibri" panose="020F0502020204030204" pitchFamily="34" charset="0"/>
              </a:rPr>
              <a:t>If the corporation is solvent (meaning it has more assets than liabilities), it will have cash and assets after repaying its taxes and liabilities to distribute to shareholders. In such cases, the leftover amount is totaled and divided between shareholders on the basis of their ownership stake. In exchange for getting back their investment (in full or part), the shareholders return their shares to the company, which are then canceled.</a:t>
            </a:r>
          </a:p>
        </p:txBody>
      </p:sp>
    </p:spTree>
    <p:extLst>
      <p:ext uri="{BB962C8B-B14F-4D97-AF65-F5344CB8AC3E}">
        <p14:creationId xmlns:p14="http://schemas.microsoft.com/office/powerpoint/2010/main" val="40972242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5"/>
          <p:cNvSpPr>
            <a:spLocks noChangeArrowheads="1"/>
          </p:cNvSpPr>
          <p:nvPr/>
        </p:nvSpPr>
        <p:spPr bwMode="auto">
          <a:xfrm>
            <a:off x="381000" y="990600"/>
            <a:ext cx="8458200" cy="5486400"/>
          </a:xfrm>
          <a:prstGeom prst="rect">
            <a:avLst/>
          </a:prstGeom>
          <a:noFill/>
          <a:ln w="9525">
            <a:noFill/>
            <a:miter lim="800000"/>
            <a:headEnd/>
            <a:tailEnd/>
          </a:ln>
        </p:spPr>
        <p:txBody>
          <a:bodyPr lIns="91436" tIns="45718" rIns="91436" bIns="45718"/>
          <a:lstStyle/>
          <a:p>
            <a:pPr marL="341313" indent="-341313" algn="ctr">
              <a:spcBef>
                <a:spcPct val="20000"/>
              </a:spcBef>
            </a:pPr>
            <a:r>
              <a:rPr lang="en-US" sz="4400" b="1" i="1" dirty="0">
                <a:solidFill>
                  <a:srgbClr val="C00000"/>
                </a:solidFill>
              </a:rPr>
              <a:t>End of Class Thirteen B</a:t>
            </a:r>
            <a:endParaRPr lang="en-US" sz="4400" i="1" dirty="0">
              <a:solidFill>
                <a:srgbClr val="C00000"/>
              </a:solidFill>
            </a:endParaRPr>
          </a:p>
          <a:p>
            <a:pPr marL="341313" indent="-341313">
              <a:spcBef>
                <a:spcPct val="20000"/>
              </a:spcBef>
              <a:buFontTx/>
              <a:buChar char="•"/>
            </a:pPr>
            <a:r>
              <a:rPr lang="en-US" sz="2800" b="1" dirty="0">
                <a:solidFill>
                  <a:srgbClr val="002060"/>
                </a:solidFill>
              </a:rPr>
              <a:t>For next time – Review Assignments as follows on the Webpage:</a:t>
            </a:r>
          </a:p>
          <a:p>
            <a:pPr marL="342900" indent="-342900">
              <a:spcBef>
                <a:spcPts val="0"/>
              </a:spcBef>
              <a:buFontTx/>
              <a:buChar char="•"/>
            </a:pPr>
            <a:endParaRPr lang="en-US" sz="1000" b="1" dirty="0">
              <a:solidFill>
                <a:srgbClr val="002060"/>
              </a:solidFill>
            </a:endParaRPr>
          </a:p>
          <a:p>
            <a:pPr marL="800100" lvl="1" indent="-342900">
              <a:spcBef>
                <a:spcPts val="0"/>
              </a:spcBef>
              <a:buFontTx/>
              <a:buChar char="•"/>
            </a:pPr>
            <a:r>
              <a:rPr lang="en-US" sz="2400" b="1" i="1" dirty="0">
                <a:solidFill>
                  <a:srgbClr val="C00000"/>
                </a:solidFill>
              </a:rPr>
              <a:t>Lecture Slides</a:t>
            </a:r>
          </a:p>
          <a:p>
            <a:pPr marL="800100" lvl="1" indent="-342900">
              <a:spcBef>
                <a:spcPts val="0"/>
              </a:spcBef>
              <a:buFontTx/>
              <a:buChar char="•"/>
            </a:pPr>
            <a:r>
              <a:rPr lang="en-US" sz="2400" b="1" i="1" dirty="0">
                <a:solidFill>
                  <a:srgbClr val="C00000"/>
                </a:solidFill>
              </a:rPr>
              <a:t>Selected Readings</a:t>
            </a:r>
          </a:p>
          <a:p>
            <a:pPr marL="800100" lvl="1" indent="-342900">
              <a:spcBef>
                <a:spcPts val="0"/>
              </a:spcBef>
              <a:buFontTx/>
              <a:buChar char="•"/>
            </a:pPr>
            <a:r>
              <a:rPr lang="en-US" sz="2400" b="1" i="1" dirty="0">
                <a:solidFill>
                  <a:srgbClr val="C00000"/>
                </a:solidFill>
              </a:rPr>
              <a:t>Cases and Exercises</a:t>
            </a:r>
          </a:p>
          <a:p>
            <a:pPr marL="342900" indent="-342900">
              <a:spcBef>
                <a:spcPts val="0"/>
              </a:spcBef>
              <a:buFontTx/>
              <a:buChar char="•"/>
            </a:pPr>
            <a:endParaRPr lang="en-US" sz="1000" b="1" dirty="0">
              <a:solidFill>
                <a:srgbClr val="002060"/>
              </a:solidFill>
            </a:endParaRPr>
          </a:p>
          <a:p>
            <a:pPr marL="342900" indent="-342900">
              <a:spcBef>
                <a:spcPts val="0"/>
              </a:spcBef>
              <a:buFontTx/>
              <a:buChar char="•"/>
            </a:pPr>
            <a:r>
              <a:rPr lang="en-US" sz="2800" b="1" dirty="0">
                <a:solidFill>
                  <a:srgbClr val="002060"/>
                </a:solidFill>
              </a:rPr>
              <a:t>We are a hot bench.</a:t>
            </a:r>
          </a:p>
          <a:p>
            <a:pPr marL="342900" indent="-342900">
              <a:spcBef>
                <a:spcPts val="0"/>
              </a:spcBef>
              <a:buFontTx/>
              <a:buChar char="•"/>
            </a:pPr>
            <a:endParaRPr lang="en-US" sz="1000" b="1" dirty="0">
              <a:solidFill>
                <a:srgbClr val="002060"/>
              </a:solidFill>
            </a:endParaRPr>
          </a:p>
          <a:p>
            <a:pPr marL="342900" indent="-342900">
              <a:spcBef>
                <a:spcPts val="0"/>
              </a:spcBef>
              <a:buFontTx/>
              <a:buChar char="•"/>
            </a:pPr>
            <a:r>
              <a:rPr lang="en-US" sz="2800" b="1" dirty="0">
                <a:solidFill>
                  <a:srgbClr val="002060"/>
                </a:solidFill>
              </a:rPr>
              <a:t>Questions?</a:t>
            </a:r>
          </a:p>
          <a:p>
            <a:pPr marL="341313" indent="-341313">
              <a:spcBef>
                <a:spcPct val="20000"/>
              </a:spcBef>
            </a:pPr>
            <a:endParaRPr lang="en-US" sz="2400" dirty="0">
              <a:solidFill>
                <a:srgbClr val="0033CC"/>
              </a:solidFill>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10264</TotalTime>
  <Words>610</Words>
  <Application>Microsoft Office PowerPoint</Application>
  <PresentationFormat>On-screen Show (4:3)</PresentationFormat>
  <Paragraphs>73</Paragraphs>
  <Slides>8</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Robert T. Farley</dc:creator>
  <cp:lastModifiedBy>Robert Farley</cp:lastModifiedBy>
  <cp:revision>544</cp:revision>
  <cp:lastPrinted>2020-09-23T14:11:20Z</cp:lastPrinted>
  <dcterms:created xsi:type="dcterms:W3CDTF">2007-08-27T19:04:39Z</dcterms:created>
  <dcterms:modified xsi:type="dcterms:W3CDTF">2021-02-26T22:23:50Z</dcterms:modified>
</cp:coreProperties>
</file>