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2" y="304800"/>
            <a:ext cx="4619048" cy="952381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</a:t>
            </a:r>
            <a:r>
              <a:rPr lang="en-US" sz="3200" b="1" dirty="0" smtClean="0"/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Sorry</a:t>
            </a:r>
            <a:endParaRPr lang="en-US" sz="5400" b="1" dirty="0">
              <a:solidFill>
                <a:srgbClr val="C0000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Week One has only one set of PowerPoint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Please go to Lecture PowerPoint 01A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900" b="1" dirty="0">
                <a:solidFill>
                  <a:schemeClr val="accent1">
                    <a:lumMod val="25000"/>
                  </a:schemeClr>
                </a:solidFill>
              </a:rPr>
              <a:t>http://</a:t>
            </a:r>
            <a:r>
              <a:rPr lang="en-US" sz="1900" b="1" dirty="0" smtClean="0">
                <a:solidFill>
                  <a:schemeClr val="accent1">
                    <a:lumMod val="25000"/>
                  </a:schemeClr>
                </a:solidFill>
              </a:rPr>
              <a:t>www.bobfarley.us/0300lawclasses/350corporationlaw/pp01A.pptx</a:t>
            </a:r>
            <a:endParaRPr lang="en-US" sz="19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405</cp:revision>
  <cp:lastPrinted>2017-08-31T14:13:51Z</cp:lastPrinted>
  <dcterms:created xsi:type="dcterms:W3CDTF">2007-08-27T19:04:39Z</dcterms:created>
  <dcterms:modified xsi:type="dcterms:W3CDTF">2020-08-24T19:48:59Z</dcterms:modified>
</cp:coreProperties>
</file>