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3" r:id="rId3"/>
    <p:sldId id="472" r:id="rId4"/>
    <p:sldId id="470" r:id="rId5"/>
    <p:sldId id="471" r:id="rId6"/>
    <p:sldId id="473" r:id="rId7"/>
    <p:sldId id="47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73" autoAdjust="0"/>
  </p:normalViewPr>
  <p:slideViewPr>
    <p:cSldViewPr>
      <p:cViewPr varScale="1">
        <p:scale>
          <a:sx n="79" d="100"/>
          <a:sy n="79" d="100"/>
        </p:scale>
        <p:origin x="114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69C70F-9F8E-4899-B3DA-0DAB19F28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A80A2-9CD0-4BDC-9ADF-16C4D8E7E8A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3691E-F00D-4CF3-B8B5-EB88E550BA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1A5551-7D3F-4A87-92CC-3E2010F9DBC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B92E6-AA18-4C56-8745-C374703B14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1291B-8DD8-48C6-B679-F0ABEE6F5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8B1AF-AA62-4EFA-B8E4-19933DDD8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46965-B20C-4D73-B0EA-88A1782B6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577B-EEEE-444C-8944-C8ECC92AB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E9D16-3E1C-44D3-B5FB-8BBA8E76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D0EDE-CDE8-4A57-9A91-A1CD268A9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4476E-0663-41B9-9C61-051B6E11A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B28B5-D34E-4B95-8F7C-4B25F11BF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C0DD6-4348-451F-8F15-35F523BD7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5D824-7488-4FC4-A3FC-0FD138C7E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C56AF-5FFF-46E2-BB5D-8D5F07671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7B321E-88AF-4D22-B2F0-C6F0E714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8458200" cy="11430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FF00"/>
                </a:solidFill>
              </a:rPr>
              <a:t>Slide Set </a:t>
            </a:r>
            <a:r>
              <a:rPr lang="en-US" b="1" dirty="0" smtClean="0">
                <a:solidFill>
                  <a:srgbClr val="FFFF00"/>
                </a:solidFill>
              </a:rPr>
              <a:t>Twelve:</a:t>
            </a:r>
            <a:endParaRPr lang="en-US" sz="2000" b="1" i="1" dirty="0">
              <a:solidFill>
                <a:srgbClr val="FFFF00"/>
              </a:solidFill>
            </a:endParaRPr>
          </a:p>
          <a:p>
            <a:pPr eaLnBrk="1" hangingPunct="1"/>
            <a:r>
              <a:rPr lang="en-US" sz="2400" b="1" dirty="0">
                <a:solidFill>
                  <a:srgbClr val="FFFF00"/>
                </a:solidFill>
              </a:rPr>
              <a:t> Real Property – </a:t>
            </a:r>
            <a:r>
              <a:rPr lang="en-US" sz="2000" b="1" i="1" dirty="0">
                <a:solidFill>
                  <a:srgbClr val="FFFF00"/>
                </a:solidFill>
              </a:rPr>
              <a:t>Property Taxes </a:t>
            </a:r>
          </a:p>
          <a:p>
            <a:pPr eaLnBrk="1" hangingPunct="1"/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1028" name="Picture 7" descr="myIMG_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30099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1291B-8DD8-48C6-B679-F0ABEE6F5E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28600"/>
            <a:ext cx="570071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81088"/>
            <a:ext cx="8686800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696200" cy="2886175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Tonight’s Class: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We will begin to discuss Real Property Concept</a:t>
            </a:r>
            <a:r>
              <a:rPr lang="en-US" sz="2400" dirty="0">
                <a:solidFill>
                  <a:srgbClr val="002060"/>
                </a:solidFill>
              </a:rPr>
              <a:t>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	- Shared Rights in Land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		- Tenant in the Entirety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		- Joint Tenants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		- Tenants in Common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81088"/>
            <a:ext cx="8686800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696200" cy="3046988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Tonight’s Class: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We will begin to discuss Real Property Concept</a:t>
            </a:r>
            <a:r>
              <a:rPr lang="en-US" sz="2400" dirty="0">
                <a:solidFill>
                  <a:srgbClr val="002060"/>
                </a:solidFill>
              </a:rPr>
              <a:t>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	- Property Taxes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		</a:t>
            </a:r>
            <a:r>
              <a:rPr lang="en-US" sz="2000" b="1" dirty="0">
                <a:solidFill>
                  <a:srgbClr val="C00000"/>
                </a:solidFill>
              </a:rPr>
              <a:t>- Very Repressive and Regressive,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C00000"/>
                </a:solidFill>
              </a:rPr>
              <a:t>		- Used to finance local governments and Schools.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C00000"/>
                </a:solidFill>
              </a:rPr>
              <a:t>		- Very stable source of government revenue.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C00000"/>
                </a:solidFill>
              </a:rPr>
              <a:t>		- Movements to shift such funding.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6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54277" name="Rectangle 6"/>
          <p:cNvSpPr>
            <a:spLocks noChangeArrowheads="1"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</a:rPr>
              <a:t>Real Property Taxes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 dirty="0">
                <a:solidFill>
                  <a:srgbClr val="0033CC"/>
                </a:solidFill>
              </a:rPr>
              <a:t>	                The Tax Man Cometh</a:t>
            </a:r>
          </a:p>
          <a:p>
            <a:pPr marL="342900" indent="-342900">
              <a:spcBef>
                <a:spcPct val="20000"/>
              </a:spcBef>
            </a:pPr>
            <a:endParaRPr lang="en-US" sz="2000" b="1" dirty="0">
              <a:solidFill>
                <a:srgbClr val="0033CC"/>
              </a:solidFill>
            </a:endParaRPr>
          </a:p>
        </p:txBody>
      </p:sp>
      <p:pic>
        <p:nvPicPr>
          <p:cNvPr id="54278" name="Picture 4" descr="http://www.motifake.com/image/demotivational-poster/small/0908/tax-man-tax-money-demotivational-poster-12500017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514600"/>
            <a:ext cx="4800600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12192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00000"/>
                </a:solidFill>
              </a:rPr>
              <a:t>Real Property Taxes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Real Property Taxes and Estate (Death) Taxes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are the only two type of taxes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that tax you on what you own or have,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not on what you earn or acquire.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Very Repressive and Regressive,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especially on the poor and elderly.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Imposed by and used to finance: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Local governments, Special districts and Schools.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- Very stable source of government revenue.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Many movements to shift funding from Real Property Tax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            </a:t>
            </a:r>
            <a:r>
              <a:rPr lang="en-US" sz="2000" b="1" dirty="0">
                <a:solidFill>
                  <a:srgbClr val="0033CC"/>
                </a:solidFill>
              </a:rPr>
              <a:t>(STAR Program and the Tax Cap).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035BEB-325F-4A62-BD0C-D59C122D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DDAB075-6E9F-466D-A9E3-770171E31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00000"/>
                </a:solidFill>
              </a:rPr>
              <a:t>Case – </a:t>
            </a:r>
            <a:r>
              <a:rPr lang="en-US" sz="3600" b="1" dirty="0" err="1" smtClean="0">
                <a:solidFill>
                  <a:srgbClr val="C00000"/>
                </a:solidFill>
              </a:rPr>
              <a:t>Ploof</a:t>
            </a:r>
            <a:r>
              <a:rPr lang="en-US" sz="3600" b="1" dirty="0" smtClean="0">
                <a:solidFill>
                  <a:srgbClr val="C00000"/>
                </a:solidFill>
              </a:rPr>
              <a:t> v. Putnam</a:t>
            </a:r>
            <a:endParaRPr lang="en-US" sz="3600" b="1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The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Sloop, the Storm and the Angry Servant </a:t>
            </a: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86000"/>
            <a:ext cx="5610225" cy="400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3810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en-US" sz="2400" b="1" dirty="0">
                <a:solidFill>
                  <a:srgbClr val="C00000"/>
                </a:solidFill>
              </a:rPr>
              <a:t>For next time – Read Assignments and Cases </a:t>
            </a:r>
          </a:p>
          <a:p>
            <a:pPr marL="342900" indent="-342900">
              <a:spcBef>
                <a:spcPct val="20000"/>
              </a:spcBef>
            </a:pP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Questions</a:t>
            </a:r>
            <a:r>
              <a:rPr lang="en-US" sz="2400" b="1" dirty="0">
                <a:solidFill>
                  <a:srgbClr val="002060"/>
                </a:solidFill>
              </a:rPr>
              <a:t>???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606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55</Words>
  <Application>Microsoft Office PowerPoint</Application>
  <PresentationFormat>On-screen Show (4:3)</PresentationFormat>
  <Paragraphs>46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193</cp:revision>
  <dcterms:created xsi:type="dcterms:W3CDTF">2007-08-27T19:04:39Z</dcterms:created>
  <dcterms:modified xsi:type="dcterms:W3CDTF">2019-10-17T17:39:50Z</dcterms:modified>
</cp:coreProperties>
</file>