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09" r:id="rId2"/>
    <p:sldId id="655" r:id="rId3"/>
    <p:sldId id="677" r:id="rId4"/>
    <p:sldId id="656" r:id="rId5"/>
    <p:sldId id="588" r:id="rId6"/>
    <p:sldId id="678" r:id="rId7"/>
    <p:sldId id="679" r:id="rId8"/>
    <p:sldId id="592" r:id="rId9"/>
    <p:sldId id="439"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204"/>
    <a:srgbClr val="0033CC"/>
    <a:srgbClr val="006600"/>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5" d="100"/>
          <a:sy n="105" d="100"/>
        </p:scale>
        <p:origin x="16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7202A72B-CCE3-497D-819A-454FCB115AB1}"/>
    <pc:docChg chg="custSel addSld delSld modSld">
      <pc:chgData name="Robert Farley" userId="1b2cfada0102257f" providerId="LiveId" clId="{7202A72B-CCE3-497D-819A-454FCB115AB1}" dt="2020-11-23T16:36:17.737" v="1230" actId="14100"/>
      <pc:docMkLst>
        <pc:docMk/>
      </pc:docMkLst>
      <pc:sldChg chg="modSp mod">
        <pc:chgData name="Robert Farley" userId="1b2cfada0102257f" providerId="LiveId" clId="{7202A72B-CCE3-497D-819A-454FCB115AB1}" dt="2020-11-23T16:13:02.535" v="426" actId="20577"/>
        <pc:sldMkLst>
          <pc:docMk/>
          <pc:sldMk cId="0" sldId="439"/>
        </pc:sldMkLst>
        <pc:spChg chg="mod">
          <ac:chgData name="Robert Farley" userId="1b2cfada0102257f" providerId="LiveId" clId="{7202A72B-CCE3-497D-819A-454FCB115AB1}" dt="2020-11-23T16:13:02.535" v="426" actId="20577"/>
          <ac:spMkLst>
            <pc:docMk/>
            <pc:sldMk cId="0" sldId="439"/>
            <ac:spMk id="21506" creationId="{00000000-0000-0000-0000-000000000000}"/>
          </ac:spMkLst>
        </pc:spChg>
      </pc:sldChg>
      <pc:sldChg chg="delSp modSp add mod modAnim">
        <pc:chgData name="Robert Farley" userId="1b2cfada0102257f" providerId="LiveId" clId="{7202A72B-CCE3-497D-819A-454FCB115AB1}" dt="2020-11-23T16:16:42.710" v="637" actId="20577"/>
        <pc:sldMkLst>
          <pc:docMk/>
          <pc:sldMk cId="0" sldId="588"/>
        </pc:sldMkLst>
        <pc:spChg chg="del mod">
          <ac:chgData name="Robert Farley" userId="1b2cfada0102257f" providerId="LiveId" clId="{7202A72B-CCE3-497D-819A-454FCB115AB1}" dt="2020-11-23T16:14:15.009" v="446" actId="478"/>
          <ac:spMkLst>
            <pc:docMk/>
            <pc:sldMk cId="0" sldId="588"/>
            <ac:spMk id="2" creationId="{00000000-0000-0000-0000-000000000000}"/>
          </ac:spMkLst>
        </pc:spChg>
        <pc:spChg chg="mod">
          <ac:chgData name="Robert Farley" userId="1b2cfada0102257f" providerId="LiveId" clId="{7202A72B-CCE3-497D-819A-454FCB115AB1}" dt="2020-11-23T16:16:42.710" v="637" actId="20577"/>
          <ac:spMkLst>
            <pc:docMk/>
            <pc:sldMk cId="0" sldId="588"/>
            <ac:spMk id="281606" creationId="{00000000-0000-0000-0000-000000000000}"/>
          </ac:spMkLst>
        </pc:spChg>
      </pc:sldChg>
      <pc:sldChg chg="add">
        <pc:chgData name="Robert Farley" userId="1b2cfada0102257f" providerId="LiveId" clId="{7202A72B-CCE3-497D-819A-454FCB115AB1}" dt="2020-11-23T16:12:42.858" v="413"/>
        <pc:sldMkLst>
          <pc:docMk/>
          <pc:sldMk cId="0" sldId="592"/>
        </pc:sldMkLst>
      </pc:sldChg>
      <pc:sldChg chg="modSp modAnim">
        <pc:chgData name="Robert Farley" userId="1b2cfada0102257f" providerId="LiveId" clId="{7202A72B-CCE3-497D-819A-454FCB115AB1}" dt="2020-11-23T16:09:02.461" v="394" actId="207"/>
        <pc:sldMkLst>
          <pc:docMk/>
          <pc:sldMk cId="2711156492" sldId="656"/>
        </pc:sldMkLst>
        <pc:spChg chg="mod">
          <ac:chgData name="Robert Farley" userId="1b2cfada0102257f" providerId="LiveId" clId="{7202A72B-CCE3-497D-819A-454FCB115AB1}" dt="2020-11-23T16:09:02.461" v="394" actId="207"/>
          <ac:spMkLst>
            <pc:docMk/>
            <pc:sldMk cId="2711156492" sldId="656"/>
            <ac:spMk id="281606" creationId="{00000000-0000-0000-0000-000000000000}"/>
          </ac:spMkLst>
        </pc:spChg>
      </pc:sldChg>
      <pc:sldChg chg="del">
        <pc:chgData name="Robert Farley" userId="1b2cfada0102257f" providerId="LiveId" clId="{7202A72B-CCE3-497D-819A-454FCB115AB1}" dt="2020-11-23T16:12:54.681" v="414" actId="47"/>
        <pc:sldMkLst>
          <pc:docMk/>
          <pc:sldMk cId="3291174866" sldId="657"/>
        </pc:sldMkLst>
      </pc:sldChg>
      <pc:sldChg chg="del">
        <pc:chgData name="Robert Farley" userId="1b2cfada0102257f" providerId="LiveId" clId="{7202A72B-CCE3-497D-819A-454FCB115AB1}" dt="2020-11-23T16:12:54.681" v="414" actId="47"/>
        <pc:sldMkLst>
          <pc:docMk/>
          <pc:sldMk cId="3964317459" sldId="658"/>
        </pc:sldMkLst>
      </pc:sldChg>
      <pc:sldChg chg="del">
        <pc:chgData name="Robert Farley" userId="1b2cfada0102257f" providerId="LiveId" clId="{7202A72B-CCE3-497D-819A-454FCB115AB1}" dt="2020-11-23T16:12:54.681" v="414" actId="47"/>
        <pc:sldMkLst>
          <pc:docMk/>
          <pc:sldMk cId="2909493752" sldId="659"/>
        </pc:sldMkLst>
      </pc:sldChg>
      <pc:sldChg chg="del">
        <pc:chgData name="Robert Farley" userId="1b2cfada0102257f" providerId="LiveId" clId="{7202A72B-CCE3-497D-819A-454FCB115AB1}" dt="2020-11-23T16:12:54.681" v="414" actId="47"/>
        <pc:sldMkLst>
          <pc:docMk/>
          <pc:sldMk cId="3214947276" sldId="660"/>
        </pc:sldMkLst>
      </pc:sldChg>
      <pc:sldChg chg="del">
        <pc:chgData name="Robert Farley" userId="1b2cfada0102257f" providerId="LiveId" clId="{7202A72B-CCE3-497D-819A-454FCB115AB1}" dt="2020-11-23T16:12:54.681" v="414" actId="47"/>
        <pc:sldMkLst>
          <pc:docMk/>
          <pc:sldMk cId="2244112743" sldId="661"/>
        </pc:sldMkLst>
      </pc:sldChg>
      <pc:sldChg chg="del">
        <pc:chgData name="Robert Farley" userId="1b2cfada0102257f" providerId="LiveId" clId="{7202A72B-CCE3-497D-819A-454FCB115AB1}" dt="2020-11-23T16:12:54.681" v="414" actId="47"/>
        <pc:sldMkLst>
          <pc:docMk/>
          <pc:sldMk cId="3471244311" sldId="662"/>
        </pc:sldMkLst>
      </pc:sldChg>
      <pc:sldChg chg="del">
        <pc:chgData name="Robert Farley" userId="1b2cfada0102257f" providerId="LiveId" clId="{7202A72B-CCE3-497D-819A-454FCB115AB1}" dt="2020-11-23T16:12:54.681" v="414" actId="47"/>
        <pc:sldMkLst>
          <pc:docMk/>
          <pc:sldMk cId="3265641153" sldId="663"/>
        </pc:sldMkLst>
      </pc:sldChg>
      <pc:sldChg chg="del">
        <pc:chgData name="Robert Farley" userId="1b2cfada0102257f" providerId="LiveId" clId="{7202A72B-CCE3-497D-819A-454FCB115AB1}" dt="2020-11-23T16:12:54.681" v="414" actId="47"/>
        <pc:sldMkLst>
          <pc:docMk/>
          <pc:sldMk cId="2504688927" sldId="664"/>
        </pc:sldMkLst>
      </pc:sldChg>
      <pc:sldChg chg="del">
        <pc:chgData name="Robert Farley" userId="1b2cfada0102257f" providerId="LiveId" clId="{7202A72B-CCE3-497D-819A-454FCB115AB1}" dt="2020-11-23T16:12:54.681" v="414" actId="47"/>
        <pc:sldMkLst>
          <pc:docMk/>
          <pc:sldMk cId="962285472" sldId="665"/>
        </pc:sldMkLst>
      </pc:sldChg>
      <pc:sldChg chg="del">
        <pc:chgData name="Robert Farley" userId="1b2cfada0102257f" providerId="LiveId" clId="{7202A72B-CCE3-497D-819A-454FCB115AB1}" dt="2020-11-23T16:12:54.681" v="414" actId="47"/>
        <pc:sldMkLst>
          <pc:docMk/>
          <pc:sldMk cId="2133028702" sldId="666"/>
        </pc:sldMkLst>
      </pc:sldChg>
      <pc:sldChg chg="del">
        <pc:chgData name="Robert Farley" userId="1b2cfada0102257f" providerId="LiveId" clId="{7202A72B-CCE3-497D-819A-454FCB115AB1}" dt="2020-11-23T16:12:54.681" v="414" actId="47"/>
        <pc:sldMkLst>
          <pc:docMk/>
          <pc:sldMk cId="2954341371" sldId="667"/>
        </pc:sldMkLst>
      </pc:sldChg>
      <pc:sldChg chg="del">
        <pc:chgData name="Robert Farley" userId="1b2cfada0102257f" providerId="LiveId" clId="{7202A72B-CCE3-497D-819A-454FCB115AB1}" dt="2020-11-23T16:12:54.681" v="414" actId="47"/>
        <pc:sldMkLst>
          <pc:docMk/>
          <pc:sldMk cId="2919256481" sldId="668"/>
        </pc:sldMkLst>
      </pc:sldChg>
      <pc:sldChg chg="del">
        <pc:chgData name="Robert Farley" userId="1b2cfada0102257f" providerId="LiveId" clId="{7202A72B-CCE3-497D-819A-454FCB115AB1}" dt="2020-11-23T16:12:54.681" v="414" actId="47"/>
        <pc:sldMkLst>
          <pc:docMk/>
          <pc:sldMk cId="3092579593" sldId="669"/>
        </pc:sldMkLst>
      </pc:sldChg>
      <pc:sldChg chg="del">
        <pc:chgData name="Robert Farley" userId="1b2cfada0102257f" providerId="LiveId" clId="{7202A72B-CCE3-497D-819A-454FCB115AB1}" dt="2020-11-23T16:12:54.681" v="414" actId="47"/>
        <pc:sldMkLst>
          <pc:docMk/>
          <pc:sldMk cId="1012420969" sldId="670"/>
        </pc:sldMkLst>
      </pc:sldChg>
      <pc:sldChg chg="del">
        <pc:chgData name="Robert Farley" userId="1b2cfada0102257f" providerId="LiveId" clId="{7202A72B-CCE3-497D-819A-454FCB115AB1}" dt="2020-11-23T16:12:54.681" v="414" actId="47"/>
        <pc:sldMkLst>
          <pc:docMk/>
          <pc:sldMk cId="1304550775" sldId="671"/>
        </pc:sldMkLst>
      </pc:sldChg>
      <pc:sldChg chg="del">
        <pc:chgData name="Robert Farley" userId="1b2cfada0102257f" providerId="LiveId" clId="{7202A72B-CCE3-497D-819A-454FCB115AB1}" dt="2020-11-23T16:12:54.681" v="414" actId="47"/>
        <pc:sldMkLst>
          <pc:docMk/>
          <pc:sldMk cId="1294171094" sldId="672"/>
        </pc:sldMkLst>
      </pc:sldChg>
      <pc:sldChg chg="del">
        <pc:chgData name="Robert Farley" userId="1b2cfada0102257f" providerId="LiveId" clId="{7202A72B-CCE3-497D-819A-454FCB115AB1}" dt="2020-11-23T16:12:54.681" v="414" actId="47"/>
        <pc:sldMkLst>
          <pc:docMk/>
          <pc:sldMk cId="2204888646" sldId="673"/>
        </pc:sldMkLst>
      </pc:sldChg>
      <pc:sldChg chg="del">
        <pc:chgData name="Robert Farley" userId="1b2cfada0102257f" providerId="LiveId" clId="{7202A72B-CCE3-497D-819A-454FCB115AB1}" dt="2020-11-23T16:12:54.681" v="414" actId="47"/>
        <pc:sldMkLst>
          <pc:docMk/>
          <pc:sldMk cId="1859142060" sldId="674"/>
        </pc:sldMkLst>
      </pc:sldChg>
      <pc:sldChg chg="del">
        <pc:chgData name="Robert Farley" userId="1b2cfada0102257f" providerId="LiveId" clId="{7202A72B-CCE3-497D-819A-454FCB115AB1}" dt="2020-11-23T16:12:54.681" v="414" actId="47"/>
        <pc:sldMkLst>
          <pc:docMk/>
          <pc:sldMk cId="3546973910" sldId="675"/>
        </pc:sldMkLst>
      </pc:sldChg>
      <pc:sldChg chg="del">
        <pc:chgData name="Robert Farley" userId="1b2cfada0102257f" providerId="LiveId" clId="{7202A72B-CCE3-497D-819A-454FCB115AB1}" dt="2020-11-23T16:12:54.681" v="414" actId="47"/>
        <pc:sldMkLst>
          <pc:docMk/>
          <pc:sldMk cId="2455954304" sldId="676"/>
        </pc:sldMkLst>
      </pc:sldChg>
      <pc:sldChg chg="modSp mod">
        <pc:chgData name="Robert Farley" userId="1b2cfada0102257f" providerId="LiveId" clId="{7202A72B-CCE3-497D-819A-454FCB115AB1}" dt="2020-11-23T16:08:04.956" v="348" actId="6549"/>
        <pc:sldMkLst>
          <pc:docMk/>
          <pc:sldMk cId="2764120064" sldId="677"/>
        </pc:sldMkLst>
        <pc:spChg chg="mod">
          <ac:chgData name="Robert Farley" userId="1b2cfada0102257f" providerId="LiveId" clId="{7202A72B-CCE3-497D-819A-454FCB115AB1}" dt="2020-11-23T16:08:04.956" v="348" actId="6549"/>
          <ac:spMkLst>
            <pc:docMk/>
            <pc:sldMk cId="2764120064" sldId="677"/>
            <ac:spMk id="9" creationId="{00000000-0000-0000-0000-000000000000}"/>
          </ac:spMkLst>
        </pc:spChg>
      </pc:sldChg>
      <pc:sldChg chg="addSp delSp modSp add mod modAnim">
        <pc:chgData name="Robert Farley" userId="1b2cfada0102257f" providerId="LiveId" clId="{7202A72B-CCE3-497D-819A-454FCB115AB1}" dt="2020-11-23T16:36:17.737" v="1230" actId="14100"/>
        <pc:sldMkLst>
          <pc:docMk/>
          <pc:sldMk cId="628615705" sldId="678"/>
        </pc:sldMkLst>
        <pc:spChg chg="del">
          <ac:chgData name="Robert Farley" userId="1b2cfada0102257f" providerId="LiveId" clId="{7202A72B-CCE3-497D-819A-454FCB115AB1}" dt="2020-11-23T16:25:15.656" v="1043" actId="478"/>
          <ac:spMkLst>
            <pc:docMk/>
            <pc:sldMk cId="628615705" sldId="678"/>
            <ac:spMk id="2" creationId="{00000000-0000-0000-0000-000000000000}"/>
          </ac:spMkLst>
        </pc:spChg>
        <pc:spChg chg="add del mod">
          <ac:chgData name="Robert Farley" userId="1b2cfada0102257f" providerId="LiveId" clId="{7202A72B-CCE3-497D-819A-454FCB115AB1}" dt="2020-11-23T16:25:15.661" v="1045"/>
          <ac:spMkLst>
            <pc:docMk/>
            <pc:sldMk cId="628615705" sldId="678"/>
            <ac:spMk id="3" creationId="{32EEAB67-B873-4F67-926E-7E0A57AAFEA0}"/>
          </ac:spMkLst>
        </pc:spChg>
        <pc:spChg chg="mod">
          <ac:chgData name="Robert Farley" userId="1b2cfada0102257f" providerId="LiveId" clId="{7202A72B-CCE3-497D-819A-454FCB115AB1}" dt="2020-11-23T16:36:17.737" v="1230" actId="14100"/>
          <ac:spMkLst>
            <pc:docMk/>
            <pc:sldMk cId="628615705" sldId="678"/>
            <ac:spMk id="281606" creationId="{00000000-0000-0000-0000-000000000000}"/>
          </ac:spMkLst>
        </pc:spChg>
        <pc:picChg chg="add">
          <ac:chgData name="Robert Farley" userId="1b2cfada0102257f" providerId="LiveId" clId="{7202A72B-CCE3-497D-819A-454FCB115AB1}" dt="2020-11-23T16:18:13.147" v="638"/>
          <ac:picMkLst>
            <pc:docMk/>
            <pc:sldMk cId="628615705" sldId="678"/>
            <ac:picMk id="1026" creationId="{F0E5534A-7BDC-4ABC-95D6-2330732C8F54}"/>
          </ac:picMkLst>
        </pc:picChg>
      </pc:sldChg>
      <pc:sldChg chg="modSp add">
        <pc:chgData name="Robert Farley" userId="1b2cfada0102257f" providerId="LiveId" clId="{7202A72B-CCE3-497D-819A-454FCB115AB1}" dt="2020-11-23T16:34:26.305" v="1223" actId="20577"/>
        <pc:sldMkLst>
          <pc:docMk/>
          <pc:sldMk cId="1010986136" sldId="679"/>
        </pc:sldMkLst>
        <pc:spChg chg="mod">
          <ac:chgData name="Robert Farley" userId="1b2cfada0102257f" providerId="LiveId" clId="{7202A72B-CCE3-497D-819A-454FCB115AB1}" dt="2020-11-23T16:34:26.305" v="1223" actId="20577"/>
          <ac:spMkLst>
            <pc:docMk/>
            <pc:sldMk cId="1010986136" sldId="679"/>
            <ac:spMk id="28160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11/23/2020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11/23/2020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4</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73195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1F9B7E-DF56-4529-AE46-2EB118E45A27}" type="slidenum">
              <a:rPr lang="en-US" altLang="en-US" smtClean="0"/>
              <a:pPr eaLnBrk="1" hangingPunct="1"/>
              <a:t>5</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1F9B7E-DF56-4529-AE46-2EB118E45A27}" type="slidenum">
              <a:rPr lang="en-US" altLang="en-US" smtClean="0"/>
              <a:pPr eaLnBrk="1" hangingPunct="1"/>
              <a:t>6</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33563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1F9B7E-DF56-4529-AE46-2EB118E45A27}" type="slidenum">
              <a:rPr lang="en-US" altLang="en-US" smtClean="0"/>
              <a:pPr eaLnBrk="1" hangingPunct="1"/>
              <a:t>7</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05796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6A1268-45F7-4E19-BAAD-B01BF07DBFCD}" type="slidenum">
              <a:rPr lang="en-US" altLang="en-US" smtClean="0"/>
              <a:pPr eaLnBrk="1" hangingPunct="1"/>
              <a:t>8</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13 A:</a:t>
            </a:r>
          </a:p>
          <a:p>
            <a:pPr marL="342889" indent="-342889" algn="ctr">
              <a:spcBef>
                <a:spcPct val="20000"/>
              </a:spcBef>
              <a:defRPr/>
            </a:pPr>
            <a:r>
              <a:rPr lang="en-US" sz="3200" b="1" kern="0" dirty="0">
                <a:solidFill>
                  <a:srgbClr val="FFFF00"/>
                </a:solidFill>
                <a:latin typeface="+mn-lt"/>
              </a:rPr>
              <a:t>The Value of Title Searches</a:t>
            </a: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63658"/>
          </a:xfrm>
          <a:prstGeom prst="rect">
            <a:avLst/>
          </a:prstGeom>
          <a:solidFill>
            <a:schemeClr val="accent3"/>
          </a:solidFill>
        </p:spPr>
        <p:txBody>
          <a:bodyPr wrap="square">
            <a:spAutoFit/>
          </a:bodyPr>
          <a:lstStyle/>
          <a:p>
            <a:pPr>
              <a:lnSpc>
                <a:spcPct val="110000"/>
              </a:lnSpc>
              <a:defRPr/>
            </a:pPr>
            <a:r>
              <a:rPr lang="en-US" sz="3600" b="1" dirty="0"/>
              <a:t>Last Time We Spoke About:</a:t>
            </a:r>
          </a:p>
          <a:p>
            <a:pPr>
              <a:lnSpc>
                <a:spcPct val="110000"/>
              </a:lnSpc>
              <a:defRPr/>
            </a:pPr>
            <a:r>
              <a:rPr lang="en-US" sz="2800" b="1" dirty="0">
                <a:solidFill>
                  <a:srgbClr val="006600"/>
                </a:solidFill>
              </a:rPr>
              <a:t>Real Property - Rights in Land</a:t>
            </a:r>
          </a:p>
          <a:p>
            <a:pPr>
              <a:lnSpc>
                <a:spcPct val="110000"/>
              </a:lnSpc>
              <a:buFont typeface="Arial" pitchFamily="34" charset="0"/>
              <a:buChar char="•"/>
              <a:defRPr/>
            </a:pPr>
            <a:r>
              <a:rPr lang="en-US" sz="2800" b="1" dirty="0">
                <a:solidFill>
                  <a:srgbClr val="002060"/>
                </a:solidFill>
              </a:rPr>
              <a:t> Conveyances</a:t>
            </a:r>
          </a:p>
          <a:p>
            <a:pPr algn="just">
              <a:lnSpc>
                <a:spcPct val="110000"/>
              </a:lnSpc>
              <a:defRPr/>
            </a:pPr>
            <a:r>
              <a:rPr lang="en-US" sz="1600" b="1" i="1" dirty="0">
                <a:solidFill>
                  <a:srgbClr val="C00000"/>
                </a:solidFill>
              </a:rPr>
              <a:t>    Part One: Definitions</a:t>
            </a:r>
          </a:p>
          <a:p>
            <a:pPr algn="just">
              <a:lnSpc>
                <a:spcPct val="110000"/>
              </a:lnSpc>
              <a:defRPr/>
            </a:pPr>
            <a:r>
              <a:rPr lang="en-US" sz="1600" b="1" i="1" dirty="0">
                <a:solidFill>
                  <a:srgbClr val="C00000"/>
                </a:solidFill>
              </a:rPr>
              <a:t>	     Transfers, Conveyances and Security Interests</a:t>
            </a:r>
          </a:p>
          <a:p>
            <a:pPr algn="just">
              <a:lnSpc>
                <a:spcPct val="110000"/>
              </a:lnSpc>
              <a:defRPr/>
            </a:pPr>
            <a:r>
              <a:rPr lang="en-US" sz="1600" b="1" i="1" dirty="0">
                <a:solidFill>
                  <a:srgbClr val="C00000"/>
                </a:solidFill>
              </a:rPr>
              <a:t>	     Contracts</a:t>
            </a:r>
          </a:p>
          <a:p>
            <a:pPr algn="just">
              <a:lnSpc>
                <a:spcPct val="110000"/>
              </a:lnSpc>
              <a:defRPr/>
            </a:pPr>
            <a:r>
              <a:rPr lang="en-US" sz="1600" b="1" i="1" dirty="0">
                <a:solidFill>
                  <a:srgbClr val="C00000"/>
                </a:solidFill>
              </a:rPr>
              <a:t>	     Deeds</a:t>
            </a:r>
          </a:p>
          <a:p>
            <a:pPr algn="just">
              <a:lnSpc>
                <a:spcPct val="110000"/>
              </a:lnSpc>
              <a:defRPr/>
            </a:pPr>
            <a:r>
              <a:rPr lang="en-US" sz="1600" b="1" i="1" dirty="0">
                <a:solidFill>
                  <a:srgbClr val="C00000"/>
                </a:solidFill>
              </a:rPr>
              <a:t>	     Mortgages</a:t>
            </a:r>
          </a:p>
          <a:p>
            <a:pPr algn="just">
              <a:lnSpc>
                <a:spcPct val="110000"/>
              </a:lnSpc>
              <a:defRPr/>
            </a:pPr>
            <a:r>
              <a:rPr lang="en-US" sz="1600" b="1" i="1" dirty="0">
                <a:solidFill>
                  <a:srgbClr val="C00000"/>
                </a:solidFill>
              </a:rPr>
              <a:t>	     Recording </a:t>
            </a:r>
          </a:p>
          <a:p>
            <a:pPr>
              <a:lnSpc>
                <a:spcPct val="110000"/>
              </a:lnSpc>
              <a:buFont typeface="Arial" pitchFamily="34" charset="0"/>
              <a:buChar char="•"/>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a:t>
            </a:r>
            <a:r>
              <a:rPr lang="en-US" sz="2400" b="1" dirty="0">
                <a:solidFill>
                  <a:srgbClr val="002060"/>
                </a:solidFill>
              </a:rPr>
              <a:t>Class Exercise: Who Wants To Be A Home Owner</a:t>
            </a:r>
          </a:p>
          <a:p>
            <a:pPr algn="ctr">
              <a:lnSpc>
                <a:spcPct val="110000"/>
              </a:lnSpc>
              <a:defRPr/>
            </a:pPr>
            <a:r>
              <a:rPr lang="en-US" sz="2400" b="1" i="1" dirty="0">
                <a:solidFill>
                  <a:srgbClr val="C00000"/>
                </a:solidFill>
              </a:rPr>
              <a:t>     </a:t>
            </a:r>
            <a:r>
              <a:rPr lang="en-US" b="1" i="1" dirty="0">
                <a:solidFill>
                  <a:srgbClr val="C00000"/>
                </a:solidFill>
              </a:rPr>
              <a:t>Exercise in Buying A Home</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796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8357"/>
          </a:xfrm>
          <a:prstGeom prst="rect">
            <a:avLst/>
          </a:prstGeom>
          <a:solidFill>
            <a:schemeClr val="accent3"/>
          </a:solidFill>
        </p:spPr>
        <p:txBody>
          <a:bodyPr wrap="square">
            <a:spAutoFit/>
          </a:bodyPr>
          <a:lstStyle/>
          <a:p>
            <a:pPr>
              <a:lnSpc>
                <a:spcPct val="110000"/>
              </a:lnSpc>
              <a:defRPr/>
            </a:pPr>
            <a:r>
              <a:rPr lang="en-US" sz="3600" b="1" dirty="0"/>
              <a:t>Tonight We Will Speak About: </a:t>
            </a:r>
          </a:p>
          <a:p>
            <a:pPr>
              <a:lnSpc>
                <a:spcPct val="110000"/>
              </a:lnSpc>
              <a:defRPr/>
            </a:pPr>
            <a:r>
              <a:rPr lang="en-US" sz="2800" b="1" dirty="0">
                <a:solidFill>
                  <a:srgbClr val="006600"/>
                </a:solidFill>
              </a:rPr>
              <a:t>Real Property - Rights in Land</a:t>
            </a:r>
          </a:p>
          <a:p>
            <a:pPr>
              <a:lnSpc>
                <a:spcPct val="110000"/>
              </a:lnSpc>
              <a:buFont typeface="Arial" pitchFamily="34" charset="0"/>
              <a:buChar char="•"/>
              <a:defRPr/>
            </a:pPr>
            <a:r>
              <a:rPr lang="en-US" sz="2800" b="1" dirty="0">
                <a:solidFill>
                  <a:srgbClr val="002060"/>
                </a:solidFill>
              </a:rPr>
              <a:t> Title Security</a:t>
            </a:r>
          </a:p>
          <a:p>
            <a:pPr algn="just">
              <a:lnSpc>
                <a:spcPct val="110000"/>
              </a:lnSpc>
              <a:defRPr/>
            </a:pPr>
            <a:r>
              <a:rPr lang="en-US" sz="1600" b="1" i="1" dirty="0">
                <a:solidFill>
                  <a:srgbClr val="C00000"/>
                </a:solidFill>
              </a:rPr>
              <a:t>    Part One: The Value of Title Searches</a:t>
            </a:r>
          </a:p>
          <a:p>
            <a:pPr algn="just">
              <a:lnSpc>
                <a:spcPct val="110000"/>
              </a:lnSpc>
              <a:defRPr/>
            </a:pPr>
            <a:endParaRPr lang="en-US" sz="500" b="1" i="1" dirty="0">
              <a:solidFill>
                <a:srgbClr val="C00000"/>
              </a:solidFill>
            </a:endParaRPr>
          </a:p>
          <a:p>
            <a:pPr>
              <a:lnSpc>
                <a:spcPct val="110000"/>
              </a:lnSpc>
              <a:buFont typeface="Arial" pitchFamily="34" charset="0"/>
              <a:buChar char="•"/>
              <a:defRPr/>
            </a:pPr>
            <a:r>
              <a:rPr lang="en-US" sz="2800" b="1" dirty="0">
                <a:solidFill>
                  <a:srgbClr val="002060"/>
                </a:solidFill>
              </a:rPr>
              <a:t> Interference With Property Rights</a:t>
            </a:r>
          </a:p>
          <a:p>
            <a:pPr algn="just">
              <a:lnSpc>
                <a:spcPct val="110000"/>
              </a:lnSpc>
              <a:defRPr/>
            </a:pPr>
            <a:r>
              <a:rPr lang="en-US" sz="1600" b="1" i="1" dirty="0">
                <a:solidFill>
                  <a:srgbClr val="C00000"/>
                </a:solidFill>
              </a:rPr>
              <a:t>    Part Two: Nuisance, Trespass and Ejectment</a:t>
            </a:r>
          </a:p>
          <a:p>
            <a:pPr algn="just">
              <a:lnSpc>
                <a:spcPct val="110000"/>
              </a:lnSpc>
              <a:defRPr/>
            </a:pPr>
            <a:endParaRPr lang="en-US" sz="500" b="1" i="1" dirty="0">
              <a:solidFill>
                <a:srgbClr val="C00000"/>
              </a:solidFill>
            </a:endParaRPr>
          </a:p>
          <a:p>
            <a:pPr>
              <a:lnSpc>
                <a:spcPct val="110000"/>
              </a:lnSpc>
              <a:buFont typeface="Arial" pitchFamily="34" charset="0"/>
              <a:buChar char="•"/>
              <a:defRPr/>
            </a:pPr>
            <a:r>
              <a:rPr lang="en-US" sz="2800" b="1" dirty="0">
                <a:solidFill>
                  <a:srgbClr val="002060"/>
                </a:solidFill>
              </a:rPr>
              <a:t> Land Use</a:t>
            </a:r>
          </a:p>
          <a:p>
            <a:pPr algn="just">
              <a:lnSpc>
                <a:spcPct val="110000"/>
              </a:lnSpc>
              <a:defRPr/>
            </a:pPr>
            <a:r>
              <a:rPr lang="en-US" sz="1600" b="1" i="1" dirty="0">
                <a:solidFill>
                  <a:srgbClr val="C00000"/>
                </a:solidFill>
              </a:rPr>
              <a:t>    Part Three: Definitions / Zoning / Planning / Eminent Domain and Takings </a:t>
            </a:r>
          </a:p>
          <a:p>
            <a:pPr>
              <a:lnSpc>
                <a:spcPct val="110000"/>
              </a:lnSpc>
              <a:buFont typeface="Arial" pitchFamily="34" charset="0"/>
              <a:buChar char="•"/>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a:t>
            </a:r>
            <a:r>
              <a:rPr lang="en-US" sz="2400" b="1" dirty="0">
                <a:solidFill>
                  <a:srgbClr val="002060"/>
                </a:solidFill>
              </a:rPr>
              <a:t>Class Case: </a:t>
            </a:r>
            <a:r>
              <a:rPr lang="en-US" sz="2400" b="1" dirty="0" err="1">
                <a:solidFill>
                  <a:srgbClr val="002060"/>
                </a:solidFill>
              </a:rPr>
              <a:t>Kelo</a:t>
            </a:r>
            <a:r>
              <a:rPr lang="en-US" sz="2400" b="1" dirty="0">
                <a:solidFill>
                  <a:srgbClr val="002060"/>
                </a:solidFill>
              </a:rPr>
              <a:t> v. City of New London</a:t>
            </a:r>
          </a:p>
          <a:p>
            <a:pPr algn="ctr">
              <a:lnSpc>
                <a:spcPct val="110000"/>
              </a:lnSpc>
              <a:defRPr/>
            </a:pPr>
            <a:r>
              <a:rPr lang="en-US" sz="2400" b="1" i="1" dirty="0">
                <a:solidFill>
                  <a:srgbClr val="C00000"/>
                </a:solidFill>
              </a:rPr>
              <a:t>     </a:t>
            </a:r>
            <a:r>
              <a:rPr lang="en-US" b="1" i="1" dirty="0">
                <a:solidFill>
                  <a:srgbClr val="C00000"/>
                </a:solidFill>
              </a:rPr>
              <a:t>Economic Development v. Property Rights</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276412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endParaRPr lang="en-US" sz="2000" b="1" dirty="0">
              <a:solidFill>
                <a:srgbClr val="C00000"/>
              </a:solidFill>
            </a:endParaRPr>
          </a:p>
          <a:p>
            <a:pPr marL="609600" indent="-609600" algn="ctr" eaLnBrk="1" hangingPunct="1">
              <a:lnSpc>
                <a:spcPct val="90000"/>
              </a:lnSpc>
              <a:buFontTx/>
              <a:buNone/>
              <a:defRPr/>
            </a:pPr>
            <a:r>
              <a:rPr lang="en-US" sz="4400" b="1" dirty="0">
                <a:solidFill>
                  <a:srgbClr val="C00000"/>
                </a:solidFill>
              </a:rPr>
              <a:t>    Title Security</a:t>
            </a:r>
          </a:p>
          <a:p>
            <a:pPr marL="609600" indent="-609600" algn="ctr" eaLnBrk="1" hangingPunct="1">
              <a:lnSpc>
                <a:spcPct val="90000"/>
              </a:lnSpc>
              <a:buFontTx/>
              <a:buNone/>
              <a:defRPr/>
            </a:pPr>
            <a:r>
              <a:rPr lang="en-US" b="1" dirty="0">
                <a:solidFill>
                  <a:srgbClr val="0033CC"/>
                </a:solidFill>
              </a:rPr>
              <a:t>The Value of Title Searches</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4</a:t>
            </a:fld>
            <a:endParaRPr lang="en-US"/>
          </a:p>
        </p:txBody>
      </p:sp>
    </p:spTree>
    <p:extLst>
      <p:ext uri="{BB962C8B-B14F-4D97-AF65-F5344CB8AC3E}">
        <p14:creationId xmlns:p14="http://schemas.microsoft.com/office/powerpoint/2010/main" val="271115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2" end="2"/>
                                            </p:txEl>
                                          </p:spTgt>
                                        </p:tgtEl>
                                        <p:attrNameLst>
                                          <p:attrName>style.visibility</p:attrName>
                                        </p:attrNameLst>
                                      </p:cBhvr>
                                      <p:to>
                                        <p:strVal val="visible"/>
                                      </p:to>
                                    </p:set>
                                    <p:anim calcmode="lin" valueType="num">
                                      <p:cBhvr additive="base">
                                        <p:cTn id="7" dur="500" fill="hold"/>
                                        <p:tgtEl>
                                          <p:spTgt spid="28160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533400" y="2667000"/>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1606" name="Rectangle 6"/>
          <p:cNvSpPr>
            <a:spLocks noGrp="1" noChangeArrowheads="1"/>
          </p:cNvSpPr>
          <p:nvPr>
            <p:ph type="body" idx="1"/>
          </p:nvPr>
        </p:nvSpPr>
        <p:spPr>
          <a:xfrm>
            <a:off x="228600" y="1066800"/>
            <a:ext cx="8763000" cy="5562600"/>
          </a:xfrm>
        </p:spPr>
        <p:txBody>
          <a:bodyPr/>
          <a:lstStyle/>
          <a:p>
            <a:pPr marL="609600" indent="-609600" eaLnBrk="1" hangingPunct="1">
              <a:spcBef>
                <a:spcPts val="1200"/>
              </a:spcBef>
              <a:buFontTx/>
              <a:buNone/>
              <a:defRPr/>
            </a:pPr>
            <a:r>
              <a:rPr lang="en-US" sz="4400" b="1" dirty="0">
                <a:solidFill>
                  <a:srgbClr val="C81204"/>
                </a:solidFill>
              </a:rPr>
              <a:t>Title Security – Issue of Title</a:t>
            </a:r>
          </a:p>
          <a:p>
            <a:pPr marL="609600" indent="-609600" eaLnBrk="1" hangingPunct="1">
              <a:spcBef>
                <a:spcPts val="1200"/>
              </a:spcBef>
              <a:buFontTx/>
              <a:buNone/>
              <a:defRPr/>
            </a:pPr>
            <a:r>
              <a:rPr lang="en-US" b="1" dirty="0">
                <a:solidFill>
                  <a:schemeClr val="accent2"/>
                </a:solidFill>
              </a:rPr>
              <a:t>	</a:t>
            </a:r>
            <a:r>
              <a:rPr lang="en-US" sz="2800" b="1" dirty="0">
                <a:solidFill>
                  <a:schemeClr val="accent2"/>
                </a:solidFill>
              </a:rPr>
              <a:t>The Value and Importance of Title Searches</a:t>
            </a:r>
          </a:p>
          <a:p>
            <a:pPr eaLnBrk="1" hangingPunct="1">
              <a:spcBef>
                <a:spcPts val="1200"/>
              </a:spcBef>
              <a:buFont typeface="Arial" panose="020B0604020202020204" pitchFamily="34" charset="0"/>
              <a:buChar char="•"/>
              <a:defRPr/>
            </a:pPr>
            <a:r>
              <a:rPr lang="en-US" sz="2200" b="1" i="1" dirty="0"/>
              <a:t>A purchaser can only get the property rights of the seller</a:t>
            </a:r>
          </a:p>
          <a:p>
            <a:pPr eaLnBrk="1" hangingPunct="1">
              <a:spcBef>
                <a:spcPts val="1200"/>
              </a:spcBef>
              <a:buFont typeface="Arial" panose="020B0604020202020204" pitchFamily="34" charset="0"/>
              <a:buChar char="•"/>
              <a:defRPr/>
            </a:pPr>
            <a:r>
              <a:rPr lang="en-US" sz="2200" b="1" i="1" dirty="0"/>
              <a:t>The deed specifies the rights in the real property</a:t>
            </a:r>
          </a:p>
          <a:p>
            <a:pPr eaLnBrk="1" hangingPunct="1">
              <a:spcBef>
                <a:spcPts val="1200"/>
              </a:spcBef>
              <a:buFont typeface="Arial" panose="020B0604020202020204" pitchFamily="34" charset="0"/>
              <a:buChar char="•"/>
              <a:defRPr/>
            </a:pPr>
            <a:r>
              <a:rPr lang="en-US" sz="2200" b="1" i="1" dirty="0"/>
              <a:t>Title searches review the deeds associated with the property</a:t>
            </a:r>
          </a:p>
          <a:p>
            <a:pPr eaLnBrk="1" hangingPunct="1">
              <a:spcBef>
                <a:spcPts val="1200"/>
              </a:spcBef>
              <a:buFont typeface="Arial" panose="020B0604020202020204" pitchFamily="34" charset="0"/>
              <a:buChar char="•"/>
              <a:defRPr/>
            </a:pPr>
            <a:r>
              <a:rPr lang="en-US" sz="2200" b="1" i="1" dirty="0"/>
              <a:t>Title searches identify the property rights the seller has</a:t>
            </a:r>
          </a:p>
          <a:p>
            <a:pPr eaLnBrk="1" hangingPunct="1">
              <a:spcBef>
                <a:spcPts val="1200"/>
              </a:spcBef>
              <a:buFont typeface="Arial" panose="020B0604020202020204" pitchFamily="34" charset="0"/>
              <a:buChar char="•"/>
              <a:defRPr/>
            </a:pPr>
            <a:r>
              <a:rPr lang="en-US" sz="2200" b="1" i="1" dirty="0"/>
              <a:t>Title searches make the buyer eligible for title insurance</a:t>
            </a:r>
          </a:p>
          <a:p>
            <a:pPr eaLnBrk="1" hangingPunct="1">
              <a:spcBef>
                <a:spcPts val="1200"/>
              </a:spcBef>
              <a:buFont typeface="Arial" panose="020B0604020202020204" pitchFamily="34" charset="0"/>
              <a:buChar char="•"/>
              <a:defRPr/>
            </a:pPr>
            <a:r>
              <a:rPr lang="en-US" sz="2200" b="1" i="1" dirty="0"/>
              <a:t>Title insurance guarantees rights found in title searches</a:t>
            </a:r>
          </a:p>
          <a:p>
            <a:pPr eaLnBrk="1" hangingPunct="1">
              <a:spcBef>
                <a:spcPts val="1200"/>
              </a:spcBef>
              <a:buFont typeface="Arial" panose="020B0604020202020204" pitchFamily="34" charset="0"/>
              <a:buChar char="•"/>
              <a:defRPr/>
            </a:pPr>
            <a:r>
              <a:rPr lang="en-US" sz="2200" b="1" i="1" dirty="0"/>
              <a:t>Title searches help the buyer know what they purchase</a:t>
            </a:r>
          </a:p>
          <a:p>
            <a:pPr eaLnBrk="1" hangingPunct="1">
              <a:spcBef>
                <a:spcPts val="1200"/>
              </a:spcBef>
              <a:buFont typeface="Arial" panose="020B0604020202020204" pitchFamily="34" charset="0"/>
              <a:buChar char="•"/>
              <a:defRPr/>
            </a:pPr>
            <a:r>
              <a:rPr lang="en-US" sz="2200" b="1" i="1" dirty="0"/>
              <a:t>Title Insurance guarantees what the deed transfers </a:t>
            </a:r>
          </a:p>
          <a:p>
            <a:pPr marL="609600" indent="-609600" eaLnBrk="1" hangingPunct="1">
              <a:buFontTx/>
              <a:buNone/>
              <a:defRPr/>
            </a:pPr>
            <a:r>
              <a:rPr lang="en-US" sz="2200" b="1" i="1" dirty="0"/>
              <a:t>	</a:t>
            </a:r>
          </a:p>
          <a:p>
            <a:pPr marL="609600" indent="-609600" eaLnBrk="1" hangingPunct="1">
              <a:buFontTx/>
              <a:buNone/>
              <a:defRPr/>
            </a:pPr>
            <a:r>
              <a:rPr lang="en-US" sz="2200" b="1" i="1" dirty="0"/>
              <a:t>	</a:t>
            </a:r>
          </a:p>
          <a:p>
            <a:pPr marL="609600" indent="-609600" eaLnBrk="1" hangingPunct="1">
              <a:buFontTx/>
              <a:buNone/>
              <a:defRPr/>
            </a:pPr>
            <a:endParaRPr lang="en-US" sz="22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0" end="0"/>
                                            </p:txEl>
                                          </p:spTgt>
                                        </p:tgtEl>
                                        <p:attrNameLst>
                                          <p:attrName>style.visibility</p:attrName>
                                        </p:attrNameLst>
                                      </p:cBhvr>
                                      <p:to>
                                        <p:strVal val="visible"/>
                                      </p:to>
                                    </p:set>
                                    <p:anim calcmode="lin" valueType="num">
                                      <p:cBhvr additive="base">
                                        <p:cTn id="7" dur="500" fill="hold"/>
                                        <p:tgtEl>
                                          <p:spTgt spid="2816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1" end="1"/>
                                            </p:txEl>
                                          </p:spTgt>
                                        </p:tgtEl>
                                        <p:attrNameLst>
                                          <p:attrName>style.visibility</p:attrName>
                                        </p:attrNameLst>
                                      </p:cBhvr>
                                      <p:to>
                                        <p:strVal val="visible"/>
                                      </p:to>
                                    </p:set>
                                    <p:anim calcmode="lin" valueType="num">
                                      <p:cBhvr additive="base">
                                        <p:cTn id="13"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2" end="2"/>
                                            </p:txEl>
                                          </p:spTgt>
                                        </p:tgtEl>
                                        <p:attrNameLst>
                                          <p:attrName>style.visibility</p:attrName>
                                        </p:attrNameLst>
                                      </p:cBhvr>
                                      <p:to>
                                        <p:strVal val="visible"/>
                                      </p:to>
                                    </p:set>
                                    <p:anim calcmode="lin" valueType="num">
                                      <p:cBhvr additive="base">
                                        <p:cTn id="19" dur="500" fill="hold"/>
                                        <p:tgtEl>
                                          <p:spTgt spid="28160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1606">
                                            <p:txEl>
                                              <p:pRg st="3" end="3"/>
                                            </p:txEl>
                                          </p:spTgt>
                                        </p:tgtEl>
                                        <p:attrNameLst>
                                          <p:attrName>style.visibility</p:attrName>
                                        </p:attrNameLst>
                                      </p:cBhvr>
                                      <p:to>
                                        <p:strVal val="visible"/>
                                      </p:to>
                                    </p:set>
                                    <p:anim calcmode="lin" valueType="num">
                                      <p:cBhvr additive="base">
                                        <p:cTn id="25"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1606">
                                            <p:txEl>
                                              <p:pRg st="4" end="4"/>
                                            </p:txEl>
                                          </p:spTgt>
                                        </p:tgtEl>
                                        <p:attrNameLst>
                                          <p:attrName>style.visibility</p:attrName>
                                        </p:attrNameLst>
                                      </p:cBhvr>
                                      <p:to>
                                        <p:strVal val="visible"/>
                                      </p:to>
                                    </p:set>
                                    <p:anim calcmode="lin" valueType="num">
                                      <p:cBhvr additive="base">
                                        <p:cTn id="31"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1606">
                                            <p:txEl>
                                              <p:pRg st="5" end="5"/>
                                            </p:txEl>
                                          </p:spTgt>
                                        </p:tgtEl>
                                        <p:attrNameLst>
                                          <p:attrName>style.visibility</p:attrName>
                                        </p:attrNameLst>
                                      </p:cBhvr>
                                      <p:to>
                                        <p:strVal val="visible"/>
                                      </p:to>
                                    </p:set>
                                    <p:anim calcmode="lin" valueType="num">
                                      <p:cBhvr additive="base">
                                        <p:cTn id="37" dur="500" fill="hold"/>
                                        <p:tgtEl>
                                          <p:spTgt spid="28160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160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1606">
                                            <p:txEl>
                                              <p:pRg st="6" end="6"/>
                                            </p:txEl>
                                          </p:spTgt>
                                        </p:tgtEl>
                                        <p:attrNameLst>
                                          <p:attrName>style.visibility</p:attrName>
                                        </p:attrNameLst>
                                      </p:cBhvr>
                                      <p:to>
                                        <p:strVal val="visible"/>
                                      </p:to>
                                    </p:set>
                                    <p:anim calcmode="lin" valueType="num">
                                      <p:cBhvr additive="base">
                                        <p:cTn id="43" dur="500" fill="hold"/>
                                        <p:tgtEl>
                                          <p:spTgt spid="28160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160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1606">
                                            <p:txEl>
                                              <p:pRg st="7" end="7"/>
                                            </p:txEl>
                                          </p:spTgt>
                                        </p:tgtEl>
                                        <p:attrNameLst>
                                          <p:attrName>style.visibility</p:attrName>
                                        </p:attrNameLst>
                                      </p:cBhvr>
                                      <p:to>
                                        <p:strVal val="visible"/>
                                      </p:to>
                                    </p:set>
                                    <p:anim calcmode="lin" valueType="num">
                                      <p:cBhvr additive="base">
                                        <p:cTn id="49" dur="500" fill="hold"/>
                                        <p:tgtEl>
                                          <p:spTgt spid="28160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160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81606">
                                            <p:txEl>
                                              <p:pRg st="8" end="8"/>
                                            </p:txEl>
                                          </p:spTgt>
                                        </p:tgtEl>
                                        <p:attrNameLst>
                                          <p:attrName>style.visibility</p:attrName>
                                        </p:attrNameLst>
                                      </p:cBhvr>
                                      <p:to>
                                        <p:strVal val="visible"/>
                                      </p:to>
                                    </p:set>
                                    <p:anim calcmode="lin" valueType="num">
                                      <p:cBhvr additive="base">
                                        <p:cTn id="55" dur="500" fill="hold"/>
                                        <p:tgtEl>
                                          <p:spTgt spid="281606">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81606">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81606">
                                            <p:txEl>
                                              <p:pRg st="9" end="9"/>
                                            </p:txEl>
                                          </p:spTgt>
                                        </p:tgtEl>
                                        <p:attrNameLst>
                                          <p:attrName>style.visibility</p:attrName>
                                        </p:attrNameLst>
                                      </p:cBhvr>
                                      <p:to>
                                        <p:strVal val="visible"/>
                                      </p:to>
                                    </p:set>
                                    <p:anim calcmode="lin" valueType="num">
                                      <p:cBhvr additive="base">
                                        <p:cTn id="61" dur="500" fill="hold"/>
                                        <p:tgtEl>
                                          <p:spTgt spid="281606">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81606">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81606">
                                            <p:txEl>
                                              <p:pRg st="10" end="10"/>
                                            </p:txEl>
                                          </p:spTgt>
                                        </p:tgtEl>
                                        <p:attrNameLst>
                                          <p:attrName>style.visibility</p:attrName>
                                        </p:attrNameLst>
                                      </p:cBhvr>
                                      <p:to>
                                        <p:strVal val="visible"/>
                                      </p:to>
                                    </p:set>
                                    <p:anim calcmode="lin" valueType="num">
                                      <p:cBhvr additive="base">
                                        <p:cTn id="67" dur="500" fill="hold"/>
                                        <p:tgtEl>
                                          <p:spTgt spid="281606">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81606">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81606">
                                            <p:txEl>
                                              <p:pRg st="11" end="11"/>
                                            </p:txEl>
                                          </p:spTgt>
                                        </p:tgtEl>
                                        <p:attrNameLst>
                                          <p:attrName>style.visibility</p:attrName>
                                        </p:attrNameLst>
                                      </p:cBhvr>
                                      <p:to>
                                        <p:strVal val="visible"/>
                                      </p:to>
                                    </p:set>
                                    <p:anim calcmode="lin" valueType="num">
                                      <p:cBhvr additive="base">
                                        <p:cTn id="73" dur="500" fill="hold"/>
                                        <p:tgtEl>
                                          <p:spTgt spid="281606">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281606">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533400" y="2667000"/>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1606" name="Rectangle 6"/>
          <p:cNvSpPr>
            <a:spLocks noGrp="1" noChangeArrowheads="1"/>
          </p:cNvSpPr>
          <p:nvPr>
            <p:ph type="body" idx="1"/>
          </p:nvPr>
        </p:nvSpPr>
        <p:spPr>
          <a:xfrm>
            <a:off x="228600" y="914400"/>
            <a:ext cx="8639175" cy="5562600"/>
          </a:xfrm>
        </p:spPr>
        <p:txBody>
          <a:bodyPr/>
          <a:lstStyle/>
          <a:p>
            <a:pPr marL="609600" indent="-609600" eaLnBrk="1" hangingPunct="1">
              <a:lnSpc>
                <a:spcPct val="95000"/>
              </a:lnSpc>
              <a:spcBef>
                <a:spcPts val="0"/>
              </a:spcBef>
              <a:buFontTx/>
              <a:buNone/>
              <a:defRPr/>
            </a:pPr>
            <a:r>
              <a:rPr lang="en-US" sz="4400" b="1" dirty="0">
                <a:solidFill>
                  <a:srgbClr val="C81204"/>
                </a:solidFill>
              </a:rPr>
              <a:t>Title Security – Issue of Title</a:t>
            </a:r>
          </a:p>
          <a:p>
            <a:pPr marL="609600" indent="-609600" eaLnBrk="1" hangingPunct="1">
              <a:lnSpc>
                <a:spcPct val="95000"/>
              </a:lnSpc>
              <a:spcBef>
                <a:spcPts val="0"/>
              </a:spcBef>
              <a:buFontTx/>
              <a:buNone/>
              <a:defRPr/>
            </a:pPr>
            <a:r>
              <a:rPr lang="en-US" b="1" dirty="0">
                <a:solidFill>
                  <a:schemeClr val="accent2"/>
                </a:solidFill>
              </a:rPr>
              <a:t>	</a:t>
            </a:r>
            <a:r>
              <a:rPr lang="en-US" sz="2800" b="1" dirty="0">
                <a:solidFill>
                  <a:schemeClr val="accent2"/>
                </a:solidFill>
              </a:rPr>
              <a:t>The Value and Importance of Title Insurance</a:t>
            </a:r>
          </a:p>
          <a:p>
            <a:pPr marL="0" lvl="0" indent="0">
              <a:lnSpc>
                <a:spcPct val="95000"/>
              </a:lnSpc>
              <a:spcBef>
                <a:spcPts val="0"/>
              </a:spcBef>
              <a:buNone/>
            </a:pPr>
            <a:endParaRPr lang="en-US" altLang="en-US" sz="500" dirty="0">
              <a:latin typeface="Arial" panose="020B0604020202020204" pitchFamily="34" charset="0"/>
            </a:endParaRPr>
          </a:p>
          <a:p>
            <a:pPr lvl="0" algn="just">
              <a:lnSpc>
                <a:spcPct val="95000"/>
              </a:lnSpc>
              <a:spcBef>
                <a:spcPts val="0"/>
              </a:spcBef>
              <a:buFont typeface="Arial" panose="020B0604020202020204" pitchFamily="34" charset="0"/>
              <a:buChar char="•"/>
            </a:pPr>
            <a:r>
              <a:rPr lang="en-US" altLang="en-US" sz="2000" dirty="0">
                <a:latin typeface="Arial" panose="020B0604020202020204" pitchFamily="34" charset="0"/>
              </a:rPr>
              <a:t>An Owner’s Title Insurance Policy is your best protection against potential defects that can remain hidden despite the most thorough search of public records. </a:t>
            </a:r>
          </a:p>
          <a:p>
            <a:pPr marL="0" lvl="0" indent="0" algn="just">
              <a:lnSpc>
                <a:spcPct val="95000"/>
              </a:lnSpc>
              <a:spcBef>
                <a:spcPts val="0"/>
              </a:spcBef>
              <a:buNone/>
            </a:pPr>
            <a:endParaRPr lang="en-US" altLang="en-US" sz="500" dirty="0">
              <a:latin typeface="Arial" panose="020B0604020202020204" pitchFamily="34" charset="0"/>
            </a:endParaRPr>
          </a:p>
          <a:p>
            <a:pPr lvl="0" algn="just">
              <a:lnSpc>
                <a:spcPct val="95000"/>
              </a:lnSpc>
              <a:spcBef>
                <a:spcPts val="0"/>
              </a:spcBef>
              <a:buFont typeface="Arial" panose="020B0604020202020204" pitchFamily="34" charset="0"/>
              <a:buChar char="•"/>
            </a:pPr>
            <a:r>
              <a:rPr lang="en-US" altLang="en-US" sz="2000" dirty="0">
                <a:latin typeface="Arial" panose="020B0604020202020204" pitchFamily="34" charset="0"/>
              </a:rPr>
              <a:t>A Lender’s Title Insurance Policy also exists to protect your mortgage lender’s interest.</a:t>
            </a:r>
          </a:p>
          <a:p>
            <a:pPr marL="0" lvl="0" indent="0" algn="just">
              <a:lnSpc>
                <a:spcPct val="95000"/>
              </a:lnSpc>
              <a:spcBef>
                <a:spcPts val="0"/>
              </a:spcBef>
              <a:buNone/>
            </a:pPr>
            <a:endParaRPr lang="en-US" altLang="en-US" sz="500" dirty="0">
              <a:latin typeface="Arial" panose="020B0604020202020204" pitchFamily="34" charset="0"/>
            </a:endParaRPr>
          </a:p>
          <a:p>
            <a:pPr algn="just">
              <a:lnSpc>
                <a:spcPct val="95000"/>
              </a:lnSpc>
              <a:spcBef>
                <a:spcPts val="0"/>
              </a:spcBef>
            </a:pPr>
            <a:r>
              <a:rPr lang="en-US" altLang="en-US" sz="2000" dirty="0">
                <a:latin typeface="Arial" panose="020B0604020202020204" pitchFamily="34" charset="0"/>
              </a:rPr>
              <a:t>Title insurance is based upon a one time premium.</a:t>
            </a:r>
          </a:p>
          <a:p>
            <a:pPr marL="0" lvl="0" indent="0" algn="just">
              <a:lnSpc>
                <a:spcPct val="95000"/>
              </a:lnSpc>
              <a:spcBef>
                <a:spcPts val="0"/>
              </a:spcBef>
              <a:buNone/>
            </a:pPr>
            <a:endParaRPr lang="en-US" altLang="en-US" sz="500" dirty="0">
              <a:latin typeface="Arial" panose="020B0604020202020204" pitchFamily="34" charset="0"/>
            </a:endParaRPr>
          </a:p>
          <a:p>
            <a:pPr algn="just">
              <a:lnSpc>
                <a:spcPct val="95000"/>
              </a:lnSpc>
              <a:spcBef>
                <a:spcPts val="0"/>
              </a:spcBef>
            </a:pPr>
            <a:r>
              <a:rPr lang="en-US" altLang="en-US" sz="2000" dirty="0">
                <a:latin typeface="Arial" panose="020B0604020202020204" pitchFamily="34" charset="0"/>
              </a:rPr>
              <a:t>For this premium, which is based upon the title search, the title insurer agrees to reimburse the buyer, and/or the mortgage lender, for any losses suffered due to undetected defects in the title to the real property, that existed prior to the issue date of the policy, up to the coverage amount of the policy (usually the cost of the property paid for by the buyer). </a:t>
            </a:r>
          </a:p>
          <a:p>
            <a:pPr marL="0" lvl="0" indent="0" algn="just">
              <a:lnSpc>
                <a:spcPct val="95000"/>
              </a:lnSpc>
              <a:spcBef>
                <a:spcPts val="0"/>
              </a:spcBef>
              <a:buNone/>
            </a:pPr>
            <a:endParaRPr lang="en-US" altLang="en-US" sz="500" dirty="0">
              <a:latin typeface="Arial" panose="020B0604020202020204" pitchFamily="34" charset="0"/>
            </a:endParaRPr>
          </a:p>
          <a:p>
            <a:pPr lvl="0" algn="just">
              <a:lnSpc>
                <a:spcPct val="95000"/>
              </a:lnSpc>
              <a:spcBef>
                <a:spcPts val="0"/>
              </a:spcBef>
              <a:buFont typeface="Arial" panose="020B0604020202020204" pitchFamily="34" charset="0"/>
              <a:buChar char="•"/>
            </a:pPr>
            <a:r>
              <a:rPr lang="en-US" altLang="en-US" sz="2000" dirty="0">
                <a:latin typeface="Arial" panose="020B0604020202020204" pitchFamily="34" charset="0"/>
              </a:rPr>
              <a:t>Unless specifically excluded, title insurance policies also provide for legal defense costs.</a:t>
            </a:r>
            <a:endParaRPr lang="en-US" sz="2200" b="1" i="1" dirty="0"/>
          </a:p>
        </p:txBody>
      </p:sp>
      <p:pic>
        <p:nvPicPr>
          <p:cNvPr id="1026" name="Picture 2">
            <a:extLst>
              <a:ext uri="{FF2B5EF4-FFF2-40B4-BE49-F238E27FC236}">
                <a16:creationId xmlns:a16="http://schemas.microsoft.com/office/drawing/2014/main" id="{F0E5534A-7BDC-4ABC-95D6-2330732C8F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3017838"/>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6157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0" end="0"/>
                                            </p:txEl>
                                          </p:spTgt>
                                        </p:tgtEl>
                                        <p:attrNameLst>
                                          <p:attrName>style.visibility</p:attrName>
                                        </p:attrNameLst>
                                      </p:cBhvr>
                                      <p:to>
                                        <p:strVal val="visible"/>
                                      </p:to>
                                    </p:set>
                                    <p:anim calcmode="lin" valueType="num">
                                      <p:cBhvr additive="base">
                                        <p:cTn id="7" dur="500" fill="hold"/>
                                        <p:tgtEl>
                                          <p:spTgt spid="2816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1" end="1"/>
                                            </p:txEl>
                                          </p:spTgt>
                                        </p:tgtEl>
                                        <p:attrNameLst>
                                          <p:attrName>style.visibility</p:attrName>
                                        </p:attrNameLst>
                                      </p:cBhvr>
                                      <p:to>
                                        <p:strVal val="visible"/>
                                      </p:to>
                                    </p:set>
                                    <p:anim calcmode="lin" valueType="num">
                                      <p:cBhvr additive="base">
                                        <p:cTn id="13"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533400" y="2667000"/>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1606" name="Rectangle 6"/>
          <p:cNvSpPr>
            <a:spLocks noGrp="1" noChangeArrowheads="1"/>
          </p:cNvSpPr>
          <p:nvPr>
            <p:ph type="body" idx="1"/>
          </p:nvPr>
        </p:nvSpPr>
        <p:spPr>
          <a:xfrm>
            <a:off x="228600" y="914400"/>
            <a:ext cx="8763000" cy="5562600"/>
          </a:xfrm>
        </p:spPr>
        <p:txBody>
          <a:bodyPr/>
          <a:lstStyle/>
          <a:p>
            <a:pPr marL="609600" indent="-609600" algn="just" eaLnBrk="1" hangingPunct="1">
              <a:lnSpc>
                <a:spcPct val="95000"/>
              </a:lnSpc>
              <a:spcBef>
                <a:spcPts val="0"/>
              </a:spcBef>
              <a:buFontTx/>
              <a:buNone/>
              <a:defRPr/>
            </a:pPr>
            <a:r>
              <a:rPr lang="en-US" sz="4400" b="1" dirty="0">
                <a:solidFill>
                  <a:srgbClr val="C81204"/>
                </a:solidFill>
              </a:rPr>
              <a:t>Title Security – Issue of Title</a:t>
            </a:r>
          </a:p>
          <a:p>
            <a:pPr marL="609600" indent="-609600" algn="just" eaLnBrk="1" hangingPunct="1">
              <a:lnSpc>
                <a:spcPct val="95000"/>
              </a:lnSpc>
              <a:spcBef>
                <a:spcPts val="0"/>
              </a:spcBef>
              <a:buFontTx/>
              <a:buNone/>
              <a:defRPr/>
            </a:pPr>
            <a:r>
              <a:rPr lang="en-US" b="1" dirty="0">
                <a:solidFill>
                  <a:schemeClr val="accent2"/>
                </a:solidFill>
              </a:rPr>
              <a:t>	</a:t>
            </a:r>
            <a:r>
              <a:rPr lang="en-US" sz="2800" b="1" dirty="0">
                <a:solidFill>
                  <a:schemeClr val="accent2"/>
                </a:solidFill>
              </a:rPr>
              <a:t>The Value and Importance of Title Insurance</a:t>
            </a:r>
          </a:p>
          <a:p>
            <a:pPr marL="0" lvl="0" indent="0" algn="just">
              <a:lnSpc>
                <a:spcPct val="95000"/>
              </a:lnSpc>
              <a:spcBef>
                <a:spcPts val="0"/>
              </a:spcBef>
              <a:buNone/>
            </a:pPr>
            <a:endParaRPr lang="en-US" altLang="en-US" sz="500" dirty="0">
              <a:latin typeface="Arial" panose="020B0604020202020204" pitchFamily="34" charset="0"/>
            </a:endParaRPr>
          </a:p>
          <a:p>
            <a:pPr marL="0" lvl="0" indent="0" algn="just">
              <a:lnSpc>
                <a:spcPct val="95000"/>
              </a:lnSpc>
              <a:spcBef>
                <a:spcPts val="0"/>
              </a:spcBef>
              <a:buNone/>
            </a:pPr>
            <a:r>
              <a:rPr lang="en-US" altLang="en-US" sz="2000" b="1" dirty="0">
                <a:latin typeface="Arial" panose="020B0604020202020204" pitchFamily="34" charset="0"/>
              </a:rPr>
              <a:t>A Title Insurance Policy protects against potential defects such as:</a:t>
            </a:r>
            <a:endParaRPr lang="en-US" altLang="en-US" sz="1400" dirty="0">
              <a:latin typeface="Arial" panose="020B0604020202020204" pitchFamily="34" charset="0"/>
            </a:endParaRP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Forged deeds, mortgages, satisfactions, or releases;</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Deeds by a person who is mentally incompetent; </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Deeds by person in a foreign country, that are unauthorized, or defective under foreign laws;</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Deeds challenged as being given under fraud, undue influence or duress; </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Deeds signed by mistake (grantor did not know what was signed);</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Deeds executed under falsified power of attorney;</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Undisclosed divorce of one who conveys as sole heir of a deceased former spouse;</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Deeds affecting property of deceased person, not joining all heirs;</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Deeds recorded but not properly indexed so as to be locatable in the land records;</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Undisclosed but recorded federal or state tax lien;</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Undisclosed but recorded judgment or spousal/child support lien; </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Undisclosed but recorded prior mortgage;</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Undisclosed but recorded boundary, party wall, or setback agreements;</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Misinterpretation of wills, deeds, and other instruments and discovery of later will after probate of first will;</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Erroneous or inadequate legal descriptions;</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Deeds to land without a right of access to a public street or road;</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Forged notarizations or witness acknowledgments; </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Deeds not properly recorded (wrong county, missing pages / contents, or without required payment);</a:t>
            </a:r>
          </a:p>
          <a:p>
            <a:pPr marL="173038" lvl="0" indent="-173038" algn="just">
              <a:lnSpc>
                <a:spcPct val="95000"/>
              </a:lnSpc>
              <a:spcBef>
                <a:spcPts val="0"/>
              </a:spcBef>
              <a:buFont typeface="Arial" panose="020B0604020202020204" pitchFamily="34" charset="0"/>
              <a:buChar char="•"/>
            </a:pPr>
            <a:r>
              <a:rPr lang="en-US" altLang="en-US" sz="1400" dirty="0">
                <a:latin typeface="Arial" panose="020B0604020202020204" pitchFamily="34" charset="0"/>
              </a:rPr>
              <a:t>Deed to a purchaser from one who has previously sold or leased the same land to a third party under an unrecorded contract, where the third party is in possession of the premises. </a:t>
            </a:r>
          </a:p>
          <a:p>
            <a:pPr marL="0" lvl="0" indent="0" algn="just">
              <a:lnSpc>
                <a:spcPct val="95000"/>
              </a:lnSpc>
              <a:spcBef>
                <a:spcPts val="0"/>
              </a:spcBef>
              <a:buNone/>
            </a:pPr>
            <a:r>
              <a:rPr lang="en-US" altLang="en-US" sz="1400" dirty="0">
                <a:latin typeface="Arial" panose="020B0604020202020204" pitchFamily="34" charset="0"/>
              </a:rPr>
              <a:t>   </a:t>
            </a:r>
          </a:p>
          <a:p>
            <a:pPr marL="609600" indent="-609600" eaLnBrk="1" hangingPunct="1">
              <a:buFontTx/>
              <a:buNone/>
              <a:defRPr/>
            </a:pPr>
            <a:endParaRPr lang="en-US" sz="2200" b="1" i="1" dirty="0"/>
          </a:p>
        </p:txBody>
      </p:sp>
      <p:pic>
        <p:nvPicPr>
          <p:cNvPr id="1026" name="Picture 2">
            <a:extLst>
              <a:ext uri="{FF2B5EF4-FFF2-40B4-BE49-F238E27FC236}">
                <a16:creationId xmlns:a16="http://schemas.microsoft.com/office/drawing/2014/main" id="{F0E5534A-7BDC-4ABC-95D6-2330732C8F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3017838"/>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986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0" end="0"/>
                                            </p:txEl>
                                          </p:spTgt>
                                        </p:tgtEl>
                                        <p:attrNameLst>
                                          <p:attrName>style.visibility</p:attrName>
                                        </p:attrNameLst>
                                      </p:cBhvr>
                                      <p:to>
                                        <p:strVal val="visible"/>
                                      </p:to>
                                    </p:set>
                                    <p:anim calcmode="lin" valueType="num">
                                      <p:cBhvr additive="base">
                                        <p:cTn id="7" dur="500" fill="hold"/>
                                        <p:tgtEl>
                                          <p:spTgt spid="2816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1" end="1"/>
                                            </p:txEl>
                                          </p:spTgt>
                                        </p:tgtEl>
                                        <p:attrNameLst>
                                          <p:attrName>style.visibility</p:attrName>
                                        </p:attrNameLst>
                                      </p:cBhvr>
                                      <p:to>
                                        <p:strVal val="visible"/>
                                      </p:to>
                                    </p:set>
                                    <p:anim calcmode="lin" valueType="num">
                                      <p:cBhvr additive="base">
                                        <p:cTn id="13"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ChangeArrowheads="1"/>
          </p:cNvSpPr>
          <p:nvPr/>
        </p:nvSpPr>
        <p:spPr bwMode="auto">
          <a:xfrm>
            <a:off x="381000" y="1219200"/>
            <a:ext cx="8458200" cy="5029200"/>
          </a:xfrm>
          <a:prstGeom prst="rect">
            <a:avLst/>
          </a:prstGeom>
          <a:noFill/>
          <a:ln>
            <a:noFill/>
          </a:ln>
        </p:spPr>
        <p:txBody>
          <a:bodyPr/>
          <a:lstStyle/>
          <a:p>
            <a:pPr algn="ctr">
              <a:lnSpc>
                <a:spcPct val="80000"/>
              </a:lnSpc>
              <a:spcBef>
                <a:spcPct val="20000"/>
              </a:spcBef>
              <a:defRPr/>
            </a:pPr>
            <a:r>
              <a:rPr lang="en-US" sz="2400" b="1" dirty="0">
                <a:solidFill>
                  <a:srgbClr val="002776"/>
                </a:solidFill>
              </a:rPr>
              <a:t>The Case of The </a:t>
            </a:r>
            <a:r>
              <a:rPr lang="en-US" sz="2400" b="1" dirty="0" err="1">
                <a:solidFill>
                  <a:srgbClr val="002776"/>
                </a:solidFill>
              </a:rPr>
              <a:t>Callicoon</a:t>
            </a:r>
            <a:r>
              <a:rPr lang="en-US" sz="2400" b="1" dirty="0">
                <a:solidFill>
                  <a:srgbClr val="002776"/>
                </a:solidFill>
              </a:rPr>
              <a:t> Shopping Mall</a:t>
            </a:r>
          </a:p>
          <a:p>
            <a:pPr algn="ctr">
              <a:lnSpc>
                <a:spcPct val="80000"/>
              </a:lnSpc>
              <a:spcBef>
                <a:spcPct val="20000"/>
              </a:spcBef>
              <a:defRPr/>
            </a:pPr>
            <a:r>
              <a:rPr lang="en-US" sz="3200" b="1" i="1" dirty="0">
                <a:solidFill>
                  <a:srgbClr val="C00000"/>
                </a:solidFill>
              </a:rPr>
              <a:t>A Case Study on Ejectment</a:t>
            </a:r>
            <a:endParaRPr lang="en-US" sz="3200" b="1" i="1" dirty="0"/>
          </a:p>
          <a:p>
            <a:pPr algn="ctr">
              <a:lnSpc>
                <a:spcPct val="80000"/>
              </a:lnSpc>
              <a:spcBef>
                <a:spcPct val="20000"/>
              </a:spcBef>
              <a:defRPr/>
            </a:pPr>
            <a:r>
              <a:rPr lang="en-US" sz="3200" b="1" i="1" dirty="0"/>
              <a:t>And Why Title Searches</a:t>
            </a:r>
          </a:p>
          <a:p>
            <a:pPr algn="ctr">
              <a:lnSpc>
                <a:spcPct val="80000"/>
              </a:lnSpc>
              <a:spcBef>
                <a:spcPct val="20000"/>
              </a:spcBef>
              <a:defRPr/>
            </a:pPr>
            <a:r>
              <a:rPr lang="en-US" sz="3200" b="1" i="1" dirty="0"/>
              <a:t>Are So Important</a:t>
            </a:r>
          </a:p>
          <a:p>
            <a:pPr marL="342900" indent="-342900">
              <a:spcBef>
                <a:spcPct val="20000"/>
              </a:spcBef>
              <a:defRPr/>
            </a:pPr>
            <a:endParaRPr lang="en-US" sz="2400" dirty="0">
              <a:solidFill>
                <a:srgbClr val="0033CC"/>
              </a:solidFill>
            </a:endParaRPr>
          </a:p>
        </p:txBody>
      </p:sp>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8</a:t>
            </a:fld>
            <a:endParaRPr lang="en-US"/>
          </a:p>
        </p:txBody>
      </p:sp>
      <p:pic>
        <p:nvPicPr>
          <p:cNvPr id="3" name="Picture 2">
            <a:extLst>
              <a:ext uri="{FF2B5EF4-FFF2-40B4-BE49-F238E27FC236}">
                <a16:creationId xmlns:a16="http://schemas.microsoft.com/office/drawing/2014/main" id="{4AF9810D-D97C-43D3-9A15-3F34DC6BCF35}"/>
              </a:ext>
            </a:extLst>
          </p:cNvPr>
          <p:cNvPicPr>
            <a:picLocks noChangeAspect="1"/>
          </p:cNvPicPr>
          <p:nvPr/>
        </p:nvPicPr>
        <p:blipFill>
          <a:blip r:embed="rId3"/>
          <a:stretch>
            <a:fillRect/>
          </a:stretch>
        </p:blipFill>
        <p:spPr>
          <a:xfrm>
            <a:off x="661222" y="3246436"/>
            <a:ext cx="7821555" cy="252571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Thirteen A</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9230</TotalTime>
  <Words>724</Words>
  <Application>Microsoft Office PowerPoint</Application>
  <PresentationFormat>On-screen Show (4:3)</PresentationFormat>
  <Paragraphs>102</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472</cp:revision>
  <cp:lastPrinted>2020-10-06T21:52:53Z</cp:lastPrinted>
  <dcterms:created xsi:type="dcterms:W3CDTF">2007-08-27T19:04:39Z</dcterms:created>
  <dcterms:modified xsi:type="dcterms:W3CDTF">2020-11-23T16:36:38Z</dcterms:modified>
</cp:coreProperties>
</file>