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9" r:id="rId2"/>
    <p:sldId id="677" r:id="rId3"/>
    <p:sldId id="680" r:id="rId4"/>
    <p:sldId id="656" r:id="rId5"/>
    <p:sldId id="276" r:id="rId6"/>
    <p:sldId id="343" r:id="rId7"/>
    <p:sldId id="346" r:id="rId8"/>
    <p:sldId id="345" r:id="rId9"/>
    <p:sldId id="413" r:id="rId10"/>
    <p:sldId id="344" r:id="rId11"/>
    <p:sldId id="349" r:id="rId12"/>
    <p:sldId id="348" r:id="rId13"/>
    <p:sldId id="411" r:id="rId14"/>
    <p:sldId id="347" r:id="rId15"/>
    <p:sldId id="350" r:id="rId16"/>
    <p:sldId id="399" r:id="rId17"/>
    <p:sldId id="439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204"/>
    <a:srgbClr val="0033CC"/>
    <a:srgbClr val="006600"/>
    <a:srgbClr val="006666"/>
    <a:srgbClr val="4C1441"/>
    <a:srgbClr val="FFFF00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4" autoAdjust="0"/>
  </p:normalViewPr>
  <p:slideViewPr>
    <p:cSldViewPr>
      <p:cViewPr varScale="1">
        <p:scale>
          <a:sx n="105" d="100"/>
          <a:sy n="105" d="100"/>
        </p:scale>
        <p:origin x="16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arley" userId="1b2cfada0102257f" providerId="LiveId" clId="{C576F89B-7ECD-4B41-9411-10F897A6EAD3}"/>
    <pc:docChg chg="custSel addSld delSld modSld">
      <pc:chgData name="Robert Farley" userId="1b2cfada0102257f" providerId="LiveId" clId="{C576F89B-7ECD-4B41-9411-10F897A6EAD3}" dt="2020-11-23T17:32:33.778" v="342" actId="20577"/>
      <pc:docMkLst>
        <pc:docMk/>
      </pc:docMkLst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276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43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44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45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46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47"/>
        </pc:sldMkLst>
      </pc:sldChg>
      <pc:sldChg chg="delSp add mod">
        <pc:chgData name="Robert Farley" userId="1b2cfada0102257f" providerId="LiveId" clId="{C576F89B-7ECD-4B41-9411-10F897A6EAD3}" dt="2020-11-23T17:31:47.253" v="331" actId="478"/>
        <pc:sldMkLst>
          <pc:docMk/>
          <pc:sldMk cId="0" sldId="348"/>
        </pc:sldMkLst>
        <pc:graphicFrameChg chg="del">
          <ac:chgData name="Robert Farley" userId="1b2cfada0102257f" providerId="LiveId" clId="{C576F89B-7ECD-4B41-9411-10F897A6EAD3}" dt="2020-11-23T17:31:47.253" v="331" actId="478"/>
          <ac:graphicFrameMkLst>
            <pc:docMk/>
            <pc:sldMk cId="0" sldId="348"/>
            <ac:graphicFrameMk id="10242" creationId="{00000000-0000-0000-0000-000000000000}"/>
          </ac:graphicFrameMkLst>
        </pc:graphicFrameChg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49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50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399"/>
        </pc:sldMkLst>
      </pc:sldChg>
      <pc:sldChg chg="modSp mod">
        <pc:chgData name="Robert Farley" userId="1b2cfada0102257f" providerId="LiveId" clId="{C576F89B-7ECD-4B41-9411-10F897A6EAD3}" dt="2020-11-23T17:32:33.778" v="342" actId="20577"/>
        <pc:sldMkLst>
          <pc:docMk/>
          <pc:sldMk cId="0" sldId="409"/>
        </pc:sldMkLst>
        <pc:spChg chg="mod">
          <ac:chgData name="Robert Farley" userId="1b2cfada0102257f" providerId="LiveId" clId="{C576F89B-7ECD-4B41-9411-10F897A6EAD3}" dt="2020-11-23T17:32:33.778" v="342" actId="20577"/>
          <ac:spMkLst>
            <pc:docMk/>
            <pc:sldMk cId="0" sldId="409"/>
            <ac:spMk id="8" creationId="{00000000-0000-0000-0000-000000000000}"/>
          </ac:spMkLst>
        </pc:spChg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0" sldId="411"/>
        </pc:sldMkLst>
      </pc:sldChg>
      <pc:sldChg chg="add">
        <pc:chgData name="Robert Farley" userId="1b2cfada0102257f" providerId="LiveId" clId="{C576F89B-7ECD-4B41-9411-10F897A6EAD3}" dt="2020-11-23T17:30:11.997" v="324"/>
        <pc:sldMkLst>
          <pc:docMk/>
          <pc:sldMk cId="2402855424" sldId="413"/>
        </pc:sldMkLst>
      </pc:sldChg>
      <pc:sldChg chg="modSp mod">
        <pc:chgData name="Robert Farley" userId="1b2cfada0102257f" providerId="LiveId" clId="{C576F89B-7ECD-4B41-9411-10F897A6EAD3}" dt="2020-11-23T17:30:50.156" v="330" actId="20577"/>
        <pc:sldMkLst>
          <pc:docMk/>
          <pc:sldMk cId="0" sldId="439"/>
        </pc:sldMkLst>
        <pc:spChg chg="mod">
          <ac:chgData name="Robert Farley" userId="1b2cfada0102257f" providerId="LiveId" clId="{C576F89B-7ECD-4B41-9411-10F897A6EAD3}" dt="2020-11-23T17:30:50.156" v="330" actId="20577"/>
          <ac:spMkLst>
            <pc:docMk/>
            <pc:sldMk cId="0" sldId="439"/>
            <ac:spMk id="21506" creationId="{00000000-0000-0000-0000-000000000000}"/>
          </ac:spMkLst>
        </pc:spChg>
      </pc:sldChg>
      <pc:sldChg chg="del">
        <pc:chgData name="Robert Farley" userId="1b2cfada0102257f" providerId="LiveId" clId="{C576F89B-7ECD-4B41-9411-10F897A6EAD3}" dt="2020-11-23T17:30:40.284" v="325" actId="47"/>
        <pc:sldMkLst>
          <pc:docMk/>
          <pc:sldMk cId="0" sldId="588"/>
        </pc:sldMkLst>
      </pc:sldChg>
      <pc:sldChg chg="del">
        <pc:chgData name="Robert Farley" userId="1b2cfada0102257f" providerId="LiveId" clId="{C576F89B-7ECD-4B41-9411-10F897A6EAD3}" dt="2020-11-23T17:30:40.284" v="325" actId="47"/>
        <pc:sldMkLst>
          <pc:docMk/>
          <pc:sldMk cId="0" sldId="592"/>
        </pc:sldMkLst>
      </pc:sldChg>
      <pc:sldChg chg="del">
        <pc:chgData name="Robert Farley" userId="1b2cfada0102257f" providerId="LiveId" clId="{C576F89B-7ECD-4B41-9411-10F897A6EAD3}" dt="2020-11-23T17:26:19.127" v="126" actId="47"/>
        <pc:sldMkLst>
          <pc:docMk/>
          <pc:sldMk cId="7967221" sldId="655"/>
        </pc:sldMkLst>
      </pc:sldChg>
      <pc:sldChg chg="modSp modAnim">
        <pc:chgData name="Robert Farley" userId="1b2cfada0102257f" providerId="LiveId" clId="{C576F89B-7ECD-4B41-9411-10F897A6EAD3}" dt="2020-11-23T17:25:46.618" v="123" actId="20577"/>
        <pc:sldMkLst>
          <pc:docMk/>
          <pc:sldMk cId="2711156492" sldId="656"/>
        </pc:sldMkLst>
        <pc:spChg chg="mod">
          <ac:chgData name="Robert Farley" userId="1b2cfada0102257f" providerId="LiveId" clId="{C576F89B-7ECD-4B41-9411-10F897A6EAD3}" dt="2020-11-23T17:25:46.618" v="123" actId="20577"/>
          <ac:spMkLst>
            <pc:docMk/>
            <pc:sldMk cId="2711156492" sldId="656"/>
            <ac:spMk id="281606" creationId="{00000000-0000-0000-0000-000000000000}"/>
          </ac:spMkLst>
        </pc:spChg>
      </pc:sldChg>
      <pc:sldChg chg="modSp mod">
        <pc:chgData name="Robert Farley" userId="1b2cfada0102257f" providerId="LiveId" clId="{C576F89B-7ECD-4B41-9411-10F897A6EAD3}" dt="2020-11-23T17:26:12.443" v="125"/>
        <pc:sldMkLst>
          <pc:docMk/>
          <pc:sldMk cId="2764120064" sldId="677"/>
        </pc:sldMkLst>
        <pc:spChg chg="mod">
          <ac:chgData name="Robert Farley" userId="1b2cfada0102257f" providerId="LiveId" clId="{C576F89B-7ECD-4B41-9411-10F897A6EAD3}" dt="2020-11-23T17:26:12.443" v="125"/>
          <ac:spMkLst>
            <pc:docMk/>
            <pc:sldMk cId="2764120064" sldId="677"/>
            <ac:spMk id="9" creationId="{00000000-0000-0000-0000-000000000000}"/>
          </ac:spMkLst>
        </pc:spChg>
      </pc:sldChg>
      <pc:sldChg chg="del">
        <pc:chgData name="Robert Farley" userId="1b2cfada0102257f" providerId="LiveId" clId="{C576F89B-7ECD-4B41-9411-10F897A6EAD3}" dt="2020-11-23T17:30:40.284" v="325" actId="47"/>
        <pc:sldMkLst>
          <pc:docMk/>
          <pc:sldMk cId="628615705" sldId="678"/>
        </pc:sldMkLst>
      </pc:sldChg>
      <pc:sldChg chg="del">
        <pc:chgData name="Robert Farley" userId="1b2cfada0102257f" providerId="LiveId" clId="{C576F89B-7ECD-4B41-9411-10F897A6EAD3}" dt="2020-11-23T17:30:40.284" v="325" actId="47"/>
        <pc:sldMkLst>
          <pc:docMk/>
          <pc:sldMk cId="1010986136" sldId="679"/>
        </pc:sldMkLst>
      </pc:sldChg>
      <pc:sldChg chg="modSp add mod">
        <pc:chgData name="Robert Farley" userId="1b2cfada0102257f" providerId="LiveId" clId="{C576F89B-7ECD-4B41-9411-10F897A6EAD3}" dt="2020-11-23T17:29:23.906" v="323" actId="20577"/>
        <pc:sldMkLst>
          <pc:docMk/>
          <pc:sldMk cId="651043152" sldId="680"/>
        </pc:sldMkLst>
        <pc:spChg chg="mod">
          <ac:chgData name="Robert Farley" userId="1b2cfada0102257f" providerId="LiveId" clId="{C576F89B-7ECD-4B41-9411-10F897A6EAD3}" dt="2020-11-23T17:29:23.906" v="323" actId="20577"/>
          <ac:spMkLst>
            <pc:docMk/>
            <pc:sldMk cId="651043152" sldId="680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78DCE-027C-4F46-95B5-E8A238F4AA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8B07A7-35FE-45C2-BDB8-048C23E03529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7CF1BE-E0FF-405B-AD09-689933D4CE5B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158B7-82C7-457B-9BC0-0B57D2773F39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F9D46-F5C6-44EC-913C-7373B2FC5654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368031-B9C7-4507-8105-E926F5595835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4ECE14-3C20-4E35-9DF1-F18D1854DE1F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14AB4-78F8-43BE-8B23-7322B7CD6210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14AB4-78F8-43BE-8B23-7322B7CD6210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36CBB-58C2-42BB-96D9-E3ECC4522DCC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300E3-F462-48BA-863D-5B34EDC28EDC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F32521-76D4-464E-B725-FE95275B266D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google.com/imgres?imgurl=http://conservativeamericanvet.files.wordpress.com/2009/01/reagan-w-flag.jpg&amp;imgrefurl=http://frankseabrook.com/&amp;usg=__Q1_fMXjrAXeevlrA1dl555V0J5A=&amp;h=3000&amp;w=2399&amp;sz=1206&amp;hl=en&amp;start=4&amp;tbnid=3A7dZ2_0lWT6-M:&amp;tbnh=150&amp;tbnw=120&amp;prev=/images?q%3Dronald%2Breagan%26gbv%3D2%26hl%3Den" TargetMode="External"/><Relationship Id="rId7" Type="http://schemas.openxmlformats.org/officeDocument/2006/relationships/hyperlink" Target="http://www.google.com/url?sa=i&amp;rct=j&amp;q=&amp;esrc=s&amp;frm=1&amp;source=images&amp;cd=&amp;cad=rja&amp;docid=eEXHphZCr_8HXM&amp;tbnid=pasPwQXPnSUzgM:&amp;ved=0CAUQjRw&amp;url=http://www.biography.com/people/abraham-lincoln-9382540&amp;ei=JZKXUp_kIMPYoATLmIHADQ&amp;bvm=bv.57155469,d.cGU&amp;psig=AFQjCNHn7WDwbXjNujjKyvEAFrg_L2o_bQ&amp;ust=13857513543240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9/Tesla_circa_1890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:\23blaw421\myIMG_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243" y="1828801"/>
            <a:ext cx="313509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5334000"/>
            <a:ext cx="767556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14 A:</a:t>
            </a: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Role Models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70071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A50021"/>
                </a:solidFill>
              </a:rPr>
              <a:t>                  Compassion and Love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Mother Teresa</a:t>
            </a:r>
          </a:p>
        </p:txBody>
      </p:sp>
      <p:pic>
        <p:nvPicPr>
          <p:cNvPr id="8197" name="Picture 8" descr="mother te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7" y="1785079"/>
            <a:ext cx="2625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A50021"/>
                </a:solidFill>
              </a:rPr>
              <a:t>  Honor, Leadership and Belief in America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0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George         Abraham          John            Ronald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Washington      Lincoln        Kennedy        Reagan</a:t>
            </a:r>
          </a:p>
        </p:txBody>
      </p:sp>
      <p:pic>
        <p:nvPicPr>
          <p:cNvPr id="9223" name="Picture 11" descr="http://t1.gstatic.com/images?q=tbn:3A7dZ2_0lWT6-M:http://conservativeamericanvet.files.wordpress.com/2009/01/reagan-w-fla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t="4687" b="20705"/>
          <a:stretch/>
        </p:blipFill>
        <p:spPr bwMode="auto">
          <a:xfrm>
            <a:off x="6700602" y="1790076"/>
            <a:ext cx="1986197" cy="241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34" name="Picture 18" descr="http://www.leadership-with-you.com/images/georgewashingt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9876" b="21519"/>
          <a:stretch/>
        </p:blipFill>
        <p:spPr bwMode="auto">
          <a:xfrm>
            <a:off x="457200" y="1813560"/>
            <a:ext cx="186785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12175" b="21519"/>
          <a:stretch/>
        </p:blipFill>
        <p:spPr bwMode="auto">
          <a:xfrm>
            <a:off x="4614189" y="1828800"/>
            <a:ext cx="1939011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http://www.biography.com/imported/images/Biography/Images/Profiles/L/Abraham-Lincoln-9382540-2-402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8098"/>
          <a:stretch/>
        </p:blipFill>
        <p:spPr bwMode="auto">
          <a:xfrm>
            <a:off x="2569533" y="1813560"/>
            <a:ext cx="185006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28600" y="1600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A50021"/>
                </a:solidFill>
              </a:rPr>
              <a:t>       Tireless Effort, Class and Inspiration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Joe Gibbs</a:t>
            </a:r>
          </a:p>
        </p:txBody>
      </p:sp>
      <p:pic>
        <p:nvPicPr>
          <p:cNvPr id="10245" name="Picture 8" descr="gibbs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8006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28600" y="13716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A50021"/>
                </a:solidFill>
              </a:rPr>
              <a:t>         What Means The Very Most To Us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Family</a:t>
            </a:r>
          </a:p>
        </p:txBody>
      </p:sp>
      <p:pic>
        <p:nvPicPr>
          <p:cNvPr id="11269" name="Picture 6" descr="whole 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21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A50021"/>
                </a:solidFill>
              </a:rPr>
              <a:t>          Enthusiasm and Understanding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Katie and Lizzie</a:t>
            </a:r>
          </a:p>
        </p:txBody>
      </p:sp>
      <p:pic>
        <p:nvPicPr>
          <p:cNvPr id="12292" name="Picture 5" descr="001 KateandL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A50021"/>
                </a:solidFill>
              </a:rPr>
              <a:t>       Kindness, Character and Strength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6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Dad</a:t>
            </a:r>
          </a:p>
        </p:txBody>
      </p:sp>
      <p:pic>
        <p:nvPicPr>
          <p:cNvPr id="13318" name="Picture 6" descr="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667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http://www.tigerlily.org.uk/antarctica/adam/images/glacier_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416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http://3.bp.blogspot.com/_rU3mksJb4so/SdKLeaSlxcI/AAAAAAAAAxs/yYU__WIxy9I/s320/ushuaia+from+martial+glac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/>
          <a:stretch>
            <a:fillRect/>
          </a:stretch>
        </p:blipFill>
        <p:spPr bwMode="auto">
          <a:xfrm>
            <a:off x="3352800" y="1905000"/>
            <a:ext cx="5584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http://img5.travelblog.org/Photos/17161/232255/t/1827588-Glacier-Martial-Ushuai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28600" y="1066800"/>
            <a:ext cx="87090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400" b="1" kern="0" dirty="0">
                <a:solidFill>
                  <a:srgbClr val="C00000"/>
                </a:solidFill>
                <a:latin typeface="+mn-lt"/>
              </a:rPr>
              <a:t>      The Spirit of Adventure</a:t>
            </a:r>
            <a:endParaRPr lang="en-US" sz="2800" b="1" kern="0" dirty="0">
              <a:solidFill>
                <a:schemeClr val="accent2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n-US" sz="2400" b="1" i="1" kern="0" dirty="0">
              <a:latin typeface="+mn-lt"/>
            </a:endParaRPr>
          </a:p>
        </p:txBody>
      </p:sp>
      <p:pic>
        <p:nvPicPr>
          <p:cNvPr id="14343" name="Picture 7" descr="bobr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013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E9E3-9014-4439-91CA-DD9B08BAB9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>
                <a:solidFill>
                  <a:srgbClr val="C00000"/>
                </a:solidFill>
              </a:rPr>
              <a:t>End of Class Fourteen A</a:t>
            </a:r>
            <a:endParaRPr lang="en-US" sz="4400" i="1" dirty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For 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Lecture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Selected Readings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Exercises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We are a hot bench.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1313" indent="-341313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719" y="1447800"/>
            <a:ext cx="7694762" cy="476835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600" b="1" dirty="0"/>
              <a:t>Last Time We Spoke About: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6600"/>
                </a:solidFill>
              </a:rPr>
              <a:t>Real Property - Rights in Land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Title Security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    Part One: The Value of Title Searches</a:t>
            </a:r>
          </a:p>
          <a:p>
            <a:pPr algn="just">
              <a:lnSpc>
                <a:spcPct val="110000"/>
              </a:lnSpc>
              <a:defRPr/>
            </a:pPr>
            <a:endParaRPr lang="en-US" sz="5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Interference With Property Rights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    Part Two: Nuisance, Trespass and Ejectment</a:t>
            </a:r>
          </a:p>
          <a:p>
            <a:pPr algn="just">
              <a:lnSpc>
                <a:spcPct val="110000"/>
              </a:lnSpc>
              <a:defRPr/>
            </a:pPr>
            <a:endParaRPr lang="en-US" sz="5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Land Use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    Part Three: Definitions / Zoning / Planning / Eminent Domain and Takings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6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Class Case: </a:t>
            </a:r>
            <a:r>
              <a:rPr lang="en-US" sz="2400" b="1" dirty="0" err="1">
                <a:solidFill>
                  <a:srgbClr val="002060"/>
                </a:solidFill>
              </a:rPr>
              <a:t>Kelo</a:t>
            </a:r>
            <a:r>
              <a:rPr lang="en-US" sz="2400" b="1" dirty="0">
                <a:solidFill>
                  <a:srgbClr val="002060"/>
                </a:solidFill>
              </a:rPr>
              <a:t> v. City of New London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     </a:t>
            </a:r>
            <a:r>
              <a:rPr lang="en-US" b="1" i="1" dirty="0">
                <a:solidFill>
                  <a:srgbClr val="C00000"/>
                </a:solidFill>
              </a:rPr>
              <a:t>Economic Development v. Property Rights</a:t>
            </a:r>
          </a:p>
          <a:p>
            <a:pPr algn="ctr">
              <a:lnSpc>
                <a:spcPct val="87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719" y="1447800"/>
            <a:ext cx="7694762" cy="437901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600" b="1" dirty="0"/>
              <a:t>Tonight We Will Speak About: 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6600"/>
                </a:solidFill>
              </a:rPr>
              <a:t>Real Property - Rights in Land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Role Models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    Part One: The Value of Inspiration</a:t>
            </a:r>
          </a:p>
          <a:p>
            <a:pPr algn="just">
              <a:lnSpc>
                <a:spcPct val="110000"/>
              </a:lnSpc>
              <a:defRPr/>
            </a:pPr>
            <a:endParaRPr lang="en-US" sz="5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The Law of Landlords and Tenancies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    Part Two: Definitions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	     Leasehold Interests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	     Leases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	     Tenants Duties and Remedies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	     Landlords Duties and Remedies</a:t>
            </a:r>
          </a:p>
          <a:p>
            <a:pPr algn="just">
              <a:lnSpc>
                <a:spcPct val="110000"/>
              </a:lnSpc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ctr">
              <a:lnSpc>
                <a:spcPct val="87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4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endParaRPr lang="en-US" sz="4400" b="1" dirty="0">
              <a:solidFill>
                <a:srgbClr val="C0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b="1" dirty="0">
                <a:solidFill>
                  <a:srgbClr val="C00000"/>
                </a:solidFill>
              </a:rPr>
              <a:t>Role Models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0033CC"/>
                </a:solidFill>
              </a:rPr>
              <a:t>The Value of Inspiration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000" b="1" i="1" dirty="0"/>
              <a:t>	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2AF66-1A51-47C7-ACB6-C3D7D8CBE0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400" b="1" dirty="0">
                <a:solidFill>
                  <a:srgbClr val="A50021"/>
                </a:solidFill>
              </a:rPr>
              <a:t>Role Models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We all need people to look up to, admire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What makes a hero, a role model?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A50021"/>
                </a:solidFill>
              </a:rPr>
              <a:t>                         Imagination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Walt Disney</a:t>
            </a:r>
          </a:p>
        </p:txBody>
      </p:sp>
      <p:pic>
        <p:nvPicPr>
          <p:cNvPr id="5126" name="Picture 7" descr="dis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192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A50021"/>
                </a:solidFill>
              </a:rPr>
              <a:t>                        Determination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0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U.S. Grant</a:t>
            </a:r>
          </a:p>
        </p:txBody>
      </p:sp>
      <p:pic>
        <p:nvPicPr>
          <p:cNvPr id="6149" name="Picture 8" descr="t_union_general_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06" y="1905000"/>
            <a:ext cx="325278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A50021"/>
                </a:solidFill>
              </a:rPr>
              <a:t>Hard Work and Vision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  Thomas Edison       Nicolas Tesla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83" name="Picture 15" descr="File:Tesla circa 1890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551762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3237384" cy="341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A50021"/>
                </a:solidFill>
              </a:rPr>
              <a:t>Creativity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32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</a:rPr>
              <a:t>Albert Einstein</a:t>
            </a:r>
          </a:p>
        </p:txBody>
      </p:sp>
      <p:pic>
        <p:nvPicPr>
          <p:cNvPr id="7174" name="Picture 8" descr="eine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15" y="18288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3FC0-2E99-4D21-912D-965E140931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54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9250</TotalTime>
  <Words>302</Words>
  <Application>Microsoft Office PowerPoint</Application>
  <PresentationFormat>On-screen Show (4:3)</PresentationFormat>
  <Paragraphs>155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474</cp:revision>
  <cp:lastPrinted>2020-10-06T21:52:53Z</cp:lastPrinted>
  <dcterms:created xsi:type="dcterms:W3CDTF">2007-08-27T19:04:39Z</dcterms:created>
  <dcterms:modified xsi:type="dcterms:W3CDTF">2020-11-23T17:32:38Z</dcterms:modified>
</cp:coreProperties>
</file>