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09" r:id="rId2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-539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-1079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-16351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-2190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1204"/>
    <a:srgbClr val="4C1441"/>
    <a:srgbClr val="FFFF00"/>
    <a:srgbClr val="006666"/>
    <a:srgbClr val="CC0000"/>
    <a:srgbClr val="006600"/>
    <a:srgbClr val="0033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7" autoAdjust="0"/>
    <p:restoredTop sz="94664" autoAdjust="0"/>
  </p:normalViewPr>
  <p:slideViewPr>
    <p:cSldViewPr>
      <p:cViewPr varScale="1">
        <p:scale>
          <a:sx n="103" d="100"/>
          <a:sy n="103" d="100"/>
        </p:scale>
        <p:origin x="1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7732B-3931-4C78-8DBB-AD53B398B0CD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FCAE9A-D2A7-455A-9066-FB3381E1DC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pPr>
              <a:defRPr/>
            </a:pPr>
            <a:fld id="{E8468ECA-FCD4-4767-A441-9AD0A66A9B02}" type="datetimeFigureOut">
              <a:rPr lang="en-US"/>
              <a:pPr>
                <a:defRPr/>
              </a:pPr>
              <a:t>8/24/2020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pPr>
              <a:defRPr/>
            </a:pPr>
            <a:fld id="{95A1D999-1AA3-4AF7-B474-A087E9E088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22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06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90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75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4" indent="0" algn="ctr">
              <a:buNone/>
              <a:defRPr/>
            </a:lvl2pPr>
            <a:lvl3pPr marL="914368" indent="0" algn="ctr">
              <a:buNone/>
              <a:defRPr/>
            </a:lvl3pPr>
            <a:lvl4pPr marL="1371553" indent="0" algn="ctr">
              <a:buNone/>
              <a:defRPr/>
            </a:lvl4pPr>
            <a:lvl5pPr marL="1828737" indent="0" algn="ctr">
              <a:buNone/>
              <a:defRPr/>
            </a:lvl5pPr>
            <a:lvl6pPr marL="2285922" indent="0" algn="ctr">
              <a:buNone/>
              <a:defRPr/>
            </a:lvl6pPr>
            <a:lvl7pPr marL="2743106" indent="0" algn="ctr">
              <a:buNone/>
              <a:defRPr/>
            </a:lvl7pPr>
            <a:lvl8pPr marL="3200290" indent="0" algn="ctr">
              <a:buNone/>
              <a:defRPr/>
            </a:lvl8pPr>
            <a:lvl9pPr marL="3657475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7A24A-EE01-4FFF-B865-DEFEBA299D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F8CDE-1D61-4434-A8D4-A12664F1F0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AE680-E495-40E8-B03E-91F8AD5072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1F987-C306-4481-BAE6-C66747CE07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02E0F-2943-4D8F-B5F0-CA55A7B3DB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93321-8854-45D3-87E5-FFBD7A5A47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4" indent="0">
              <a:buNone/>
              <a:defRPr sz="1800"/>
            </a:lvl2pPr>
            <a:lvl3pPr marL="914368" indent="0">
              <a:buNone/>
              <a:defRPr sz="1600"/>
            </a:lvl3pPr>
            <a:lvl4pPr marL="1371553" indent="0">
              <a:buNone/>
              <a:defRPr sz="1400"/>
            </a:lvl4pPr>
            <a:lvl5pPr marL="1828737" indent="0">
              <a:buNone/>
              <a:defRPr sz="1400"/>
            </a:lvl5pPr>
            <a:lvl6pPr marL="2285922" indent="0">
              <a:buNone/>
              <a:defRPr sz="1400"/>
            </a:lvl6pPr>
            <a:lvl7pPr marL="2743106" indent="0">
              <a:buNone/>
              <a:defRPr sz="1400"/>
            </a:lvl7pPr>
            <a:lvl8pPr marL="3200290" indent="0">
              <a:buNone/>
              <a:defRPr sz="1400"/>
            </a:lvl8pPr>
            <a:lvl9pPr marL="3657475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75097-BB54-4FF8-8DDF-31830133C0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3CAA6-6DF7-41A0-AD45-4D44881C19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4" indent="0">
              <a:buNone/>
              <a:defRPr sz="2000" b="1"/>
            </a:lvl2pPr>
            <a:lvl3pPr marL="914368" indent="0">
              <a:buNone/>
              <a:defRPr sz="1800" b="1"/>
            </a:lvl3pPr>
            <a:lvl4pPr marL="1371553" indent="0">
              <a:buNone/>
              <a:defRPr sz="1600" b="1"/>
            </a:lvl4pPr>
            <a:lvl5pPr marL="1828737" indent="0">
              <a:buNone/>
              <a:defRPr sz="1600" b="1"/>
            </a:lvl5pPr>
            <a:lvl6pPr marL="2285922" indent="0">
              <a:buNone/>
              <a:defRPr sz="1600" b="1"/>
            </a:lvl6pPr>
            <a:lvl7pPr marL="2743106" indent="0">
              <a:buNone/>
              <a:defRPr sz="1600" b="1"/>
            </a:lvl7pPr>
            <a:lvl8pPr marL="3200290" indent="0">
              <a:buNone/>
              <a:defRPr sz="1600" b="1"/>
            </a:lvl8pPr>
            <a:lvl9pPr marL="365747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4" indent="0">
              <a:buNone/>
              <a:defRPr sz="2000" b="1"/>
            </a:lvl2pPr>
            <a:lvl3pPr marL="914368" indent="0">
              <a:buNone/>
              <a:defRPr sz="1800" b="1"/>
            </a:lvl3pPr>
            <a:lvl4pPr marL="1371553" indent="0">
              <a:buNone/>
              <a:defRPr sz="1600" b="1"/>
            </a:lvl4pPr>
            <a:lvl5pPr marL="1828737" indent="0">
              <a:buNone/>
              <a:defRPr sz="1600" b="1"/>
            </a:lvl5pPr>
            <a:lvl6pPr marL="2285922" indent="0">
              <a:buNone/>
              <a:defRPr sz="1600" b="1"/>
            </a:lvl6pPr>
            <a:lvl7pPr marL="2743106" indent="0">
              <a:buNone/>
              <a:defRPr sz="1600" b="1"/>
            </a:lvl7pPr>
            <a:lvl8pPr marL="3200290" indent="0">
              <a:buNone/>
              <a:defRPr sz="1600" b="1"/>
            </a:lvl8pPr>
            <a:lvl9pPr marL="365747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D18A5-6C48-4D58-9486-2D323D8681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1F614-9A60-41F9-9E0D-1A2BD4A821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44401-F39B-429E-B9F0-9168356993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4" indent="0">
              <a:buNone/>
              <a:defRPr sz="1200"/>
            </a:lvl2pPr>
            <a:lvl3pPr marL="914368" indent="0">
              <a:buNone/>
              <a:defRPr sz="1000"/>
            </a:lvl3pPr>
            <a:lvl4pPr marL="1371553" indent="0">
              <a:buNone/>
              <a:defRPr sz="900"/>
            </a:lvl4pPr>
            <a:lvl5pPr marL="1828737" indent="0">
              <a:buNone/>
              <a:defRPr sz="900"/>
            </a:lvl5pPr>
            <a:lvl6pPr marL="2285922" indent="0">
              <a:buNone/>
              <a:defRPr sz="900"/>
            </a:lvl6pPr>
            <a:lvl7pPr marL="2743106" indent="0">
              <a:buNone/>
              <a:defRPr sz="900"/>
            </a:lvl7pPr>
            <a:lvl8pPr marL="3200290" indent="0">
              <a:buNone/>
              <a:defRPr sz="900"/>
            </a:lvl8pPr>
            <a:lvl9pPr marL="365747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658A6-2895-4F8E-9569-2718370C71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4" indent="0">
              <a:buNone/>
              <a:defRPr sz="2800"/>
            </a:lvl2pPr>
            <a:lvl3pPr marL="914368" indent="0">
              <a:buNone/>
              <a:defRPr sz="2400"/>
            </a:lvl3pPr>
            <a:lvl4pPr marL="1371553" indent="0">
              <a:buNone/>
              <a:defRPr sz="2000"/>
            </a:lvl4pPr>
            <a:lvl5pPr marL="1828737" indent="0">
              <a:buNone/>
              <a:defRPr sz="2000"/>
            </a:lvl5pPr>
            <a:lvl6pPr marL="2285922" indent="0">
              <a:buNone/>
              <a:defRPr sz="2000"/>
            </a:lvl6pPr>
            <a:lvl7pPr marL="2743106" indent="0">
              <a:buNone/>
              <a:defRPr sz="2000"/>
            </a:lvl7pPr>
            <a:lvl8pPr marL="3200290" indent="0">
              <a:buNone/>
              <a:defRPr sz="2000"/>
            </a:lvl8pPr>
            <a:lvl9pPr marL="3657475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4" indent="0">
              <a:buNone/>
              <a:defRPr sz="1200"/>
            </a:lvl2pPr>
            <a:lvl3pPr marL="914368" indent="0">
              <a:buNone/>
              <a:defRPr sz="1000"/>
            </a:lvl3pPr>
            <a:lvl4pPr marL="1371553" indent="0">
              <a:buNone/>
              <a:defRPr sz="900"/>
            </a:lvl4pPr>
            <a:lvl5pPr marL="1828737" indent="0">
              <a:buNone/>
              <a:defRPr sz="900"/>
            </a:lvl5pPr>
            <a:lvl6pPr marL="2285922" indent="0">
              <a:buNone/>
              <a:defRPr sz="900"/>
            </a:lvl6pPr>
            <a:lvl7pPr marL="2743106" indent="0">
              <a:buNone/>
              <a:defRPr sz="900"/>
            </a:lvl7pPr>
            <a:lvl8pPr marL="3200290" indent="0">
              <a:buNone/>
              <a:defRPr sz="900"/>
            </a:lvl8pPr>
            <a:lvl9pPr marL="365747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807C2-C407-4AEA-8611-0B86175B11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3E440FD-95CB-4EBB-A5FF-B0FADC389D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8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6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5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73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14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98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883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067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4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8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53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37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22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06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90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75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532" y="304800"/>
            <a:ext cx="4619048" cy="952381"/>
          </a:xfrm>
          <a:prstGeom prst="rect">
            <a:avLst/>
          </a:prstGeom>
        </p:spPr>
      </p:pic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304800" y="1447800"/>
            <a:ext cx="8610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6" tIns="45718" rIns="91436" bIns="45718"/>
          <a:lstStyle/>
          <a:p>
            <a:pPr marL="342889" indent="-342889">
              <a:spcBef>
                <a:spcPct val="20000"/>
              </a:spcBef>
              <a:defRPr/>
            </a:pPr>
            <a:r>
              <a:rPr lang="en-US" sz="3200" b="1" dirty="0"/>
              <a:t>                   </a:t>
            </a:r>
            <a:r>
              <a:rPr lang="en-US" sz="3200" b="1" dirty="0" smtClean="0"/>
              <a:t>           </a:t>
            </a:r>
            <a:r>
              <a:rPr lang="en-US" sz="5400" b="1" dirty="0" smtClean="0">
                <a:solidFill>
                  <a:srgbClr val="C00000"/>
                </a:solidFill>
              </a:rPr>
              <a:t>Sorry</a:t>
            </a:r>
            <a:endParaRPr lang="en-US" sz="5400" b="1" dirty="0">
              <a:solidFill>
                <a:srgbClr val="C00000"/>
              </a:solidFill>
            </a:endParaRPr>
          </a:p>
          <a:p>
            <a:pPr marL="342889" indent="-342889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342889" indent="-342889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600" b="1" dirty="0" smtClean="0">
                <a:solidFill>
                  <a:srgbClr val="002060"/>
                </a:solidFill>
              </a:rPr>
              <a:t>Week One has only one set of PowerPoint slides.</a:t>
            </a:r>
          </a:p>
          <a:p>
            <a:pPr marL="342889" indent="-342889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600" b="1" dirty="0" smtClean="0">
              <a:solidFill>
                <a:srgbClr val="002060"/>
              </a:solidFill>
            </a:endParaRPr>
          </a:p>
          <a:p>
            <a:pPr marL="342889" indent="-342889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600" b="1" dirty="0" smtClean="0">
                <a:solidFill>
                  <a:srgbClr val="002060"/>
                </a:solidFill>
              </a:rPr>
              <a:t>Please go to Lecture PowerPoint 01A at:</a:t>
            </a:r>
          </a:p>
          <a:p>
            <a:pPr marL="342889" indent="-342889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600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900" b="1" dirty="0">
                <a:solidFill>
                  <a:schemeClr val="accent1">
                    <a:lumMod val="25000"/>
                  </a:schemeClr>
                </a:solidFill>
              </a:rPr>
              <a:t>http://</a:t>
            </a:r>
            <a:r>
              <a:rPr lang="en-US" sz="1900" b="1" dirty="0" smtClean="0">
                <a:solidFill>
                  <a:schemeClr val="accent1">
                    <a:lumMod val="25000"/>
                  </a:schemeClr>
                </a:solidFill>
              </a:rPr>
              <a:t>www.bobfarley.us/0300lawclasses/350corporationlaw/pp01A.pptx</a:t>
            </a:r>
            <a:endParaRPr lang="en-US" sz="19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342889" indent="-342889" algn="just">
              <a:spcBef>
                <a:spcPct val="20000"/>
              </a:spcBef>
              <a:defRPr/>
            </a:pPr>
            <a:endParaRPr lang="en-US" sz="3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8926</TotalTime>
  <Words>23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405</cp:revision>
  <cp:lastPrinted>2017-08-31T14:13:51Z</cp:lastPrinted>
  <dcterms:created xsi:type="dcterms:W3CDTF">2007-08-27T19:04:39Z</dcterms:created>
  <dcterms:modified xsi:type="dcterms:W3CDTF">2020-08-24T19:48:59Z</dcterms:modified>
</cp:coreProperties>
</file>