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1204"/>
    <a:srgbClr val="4C1441"/>
    <a:srgbClr val="FFFF00"/>
    <a:srgbClr val="006666"/>
    <a:srgbClr val="CC0000"/>
    <a:srgbClr val="006600"/>
    <a:srgbClr val="0033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4" autoAdjust="0"/>
  </p:normalViewPr>
  <p:slideViewPr>
    <p:cSldViewPr>
      <p:cViewPr varScale="1">
        <p:scale>
          <a:sx n="103" d="100"/>
          <a:sy n="103" d="100"/>
        </p:scale>
        <p:origin x="1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8/24/2020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8/24/2020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532" y="304800"/>
            <a:ext cx="4619048" cy="952381"/>
          </a:xfrm>
          <a:prstGeom prst="rect">
            <a:avLst/>
          </a:prstGeom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304800" y="1447800"/>
            <a:ext cx="8610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marL="342889" indent="-342889">
              <a:spcBef>
                <a:spcPct val="20000"/>
              </a:spcBef>
              <a:defRPr/>
            </a:pPr>
            <a:r>
              <a:rPr lang="en-US" sz="3200" b="1" dirty="0"/>
              <a:t>                   </a:t>
            </a:r>
            <a:r>
              <a:rPr lang="en-US" sz="3200" b="1" dirty="0" smtClean="0"/>
              <a:t>           </a:t>
            </a:r>
            <a:r>
              <a:rPr lang="en-US" sz="5400" b="1" dirty="0" smtClean="0">
                <a:solidFill>
                  <a:srgbClr val="C00000"/>
                </a:solidFill>
              </a:rPr>
              <a:t>Sorry</a:t>
            </a:r>
            <a:endParaRPr lang="en-US" sz="5400" b="1" dirty="0">
              <a:solidFill>
                <a:srgbClr val="C0000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Week One has only one set of PowerPoint slides.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 smtClean="0">
              <a:solidFill>
                <a:srgbClr val="002060"/>
              </a:solidFill>
            </a:endParaRP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600" b="1" dirty="0" smtClean="0">
                <a:solidFill>
                  <a:srgbClr val="002060"/>
                </a:solidFill>
              </a:rPr>
              <a:t>Please go to Lecture PowerPoint 01A at:</a:t>
            </a:r>
          </a:p>
          <a:p>
            <a:pPr marL="342889" indent="-342889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endParaRPr lang="en-US" sz="26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900" b="1" dirty="0">
                <a:solidFill>
                  <a:schemeClr val="accent1">
                    <a:lumMod val="25000"/>
                  </a:schemeClr>
                </a:solidFill>
              </a:rPr>
              <a:t>http://</a:t>
            </a:r>
            <a:r>
              <a:rPr lang="en-US" sz="1900" b="1" dirty="0" smtClean="0">
                <a:solidFill>
                  <a:schemeClr val="accent1">
                    <a:lumMod val="25000"/>
                  </a:schemeClr>
                </a:solidFill>
              </a:rPr>
              <a:t>www.bobfarley.us/0300lawclasses/350corporationlaw/pp01A.pptx</a:t>
            </a:r>
            <a:endParaRPr lang="en-US" sz="19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342889" indent="-342889" algn="just">
              <a:spcBef>
                <a:spcPct val="20000"/>
              </a:spcBef>
              <a:defRPr/>
            </a:pPr>
            <a:endParaRPr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8926</TotalTime>
  <Words>23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405</cp:revision>
  <cp:lastPrinted>2017-08-31T14:13:51Z</cp:lastPrinted>
  <dcterms:created xsi:type="dcterms:W3CDTF">2007-08-27T19:04:39Z</dcterms:created>
  <dcterms:modified xsi:type="dcterms:W3CDTF">2020-08-24T19:48:21Z</dcterms:modified>
</cp:coreProperties>
</file>