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00FF"/>
    <a:srgbClr val="006600"/>
    <a:srgbClr val="006666"/>
    <a:srgbClr val="0033CC"/>
    <a:srgbClr val="C81204"/>
    <a:srgbClr val="4C1441"/>
    <a:srgbClr val="FFFF00"/>
    <a:srgbClr val="C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4" autoAdjust="0"/>
  </p:normalViewPr>
  <p:slideViewPr>
    <p:cSldViewPr>
      <p:cViewPr varScale="1">
        <p:scale>
          <a:sx n="104" d="100"/>
          <a:sy n="104" d="100"/>
        </p:scale>
        <p:origin x="17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Farley" userId="1b2cfada0102257f" providerId="LiveId" clId="{F49045DE-A837-4DF5-8895-EE4564E0F152}"/>
    <pc:docChg chg="custSel delSld modSld">
      <pc:chgData name="Robert Farley" userId="1b2cfada0102257f" providerId="LiveId" clId="{F49045DE-A837-4DF5-8895-EE4564E0F152}" dt="2021-09-02T15:32:36.454" v="104" actId="20577"/>
      <pc:docMkLst>
        <pc:docMk/>
      </pc:docMkLst>
      <pc:sldChg chg="modSp mod">
        <pc:chgData name="Robert Farley" userId="1b2cfada0102257f" providerId="LiveId" clId="{F49045DE-A837-4DF5-8895-EE4564E0F152}" dt="2021-09-02T15:32:36.454" v="104" actId="20577"/>
        <pc:sldMkLst>
          <pc:docMk/>
          <pc:sldMk cId="0" sldId="409"/>
        </pc:sldMkLst>
        <pc:spChg chg="mod">
          <ac:chgData name="Robert Farley" userId="1b2cfada0102257f" providerId="LiveId" clId="{F49045DE-A837-4DF5-8895-EE4564E0F152}" dt="2021-09-02T15:32:36.454" v="104" actId="20577"/>
          <ac:spMkLst>
            <pc:docMk/>
            <pc:sldMk cId="0" sldId="409"/>
            <ac:spMk id="8" creationId="{00000000-0000-0000-0000-000000000000}"/>
          </ac:spMkLst>
        </pc:spChg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0" sldId="439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558516622" sldId="514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2625912591" sldId="539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281822394" sldId="540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906594971" sldId="542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371525717" sldId="543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896706114" sldId="558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279969138" sldId="559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557084326" sldId="570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846763981" sldId="572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315995702" sldId="573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770865177" sldId="574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500051252" sldId="577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90893034" sldId="580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479880649" sldId="581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253356060" sldId="582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851591791" sldId="583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969116817" sldId="584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2463337671" sldId="585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470549257" sldId="591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685231774" sldId="592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1412077015" sldId="593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2715257543" sldId="594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3714830596" sldId="595"/>
        </pc:sldMkLst>
      </pc:sldChg>
      <pc:sldChg chg="del">
        <pc:chgData name="Robert Farley" userId="1b2cfada0102257f" providerId="LiveId" clId="{F49045DE-A837-4DF5-8895-EE4564E0F152}" dt="2021-09-02T15:31:50.927" v="0" actId="47"/>
        <pc:sldMkLst>
          <pc:docMk/>
          <pc:sldMk cId="4129022502" sldId="5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9/2/2021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G:\23blaw421\myIMG_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7243" y="1828801"/>
            <a:ext cx="313509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Three C:</a:t>
            </a: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Sorry – There is no Slide Set 3C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04800"/>
            <a:ext cx="4315709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9619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489</cp:revision>
  <cp:lastPrinted>2020-09-23T14:11:20Z</cp:lastPrinted>
  <dcterms:created xsi:type="dcterms:W3CDTF">2007-08-27T19:04:39Z</dcterms:created>
  <dcterms:modified xsi:type="dcterms:W3CDTF">2021-09-02T15:32:40Z</dcterms:modified>
</cp:coreProperties>
</file>