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09" r:id="rId2"/>
    <p:sldId id="543" r:id="rId3"/>
    <p:sldId id="635" r:id="rId4"/>
    <p:sldId id="583" r:id="rId5"/>
    <p:sldId id="660" r:id="rId6"/>
    <p:sldId id="661" r:id="rId7"/>
    <p:sldId id="646" r:id="rId8"/>
    <p:sldId id="647" r:id="rId9"/>
    <p:sldId id="638" r:id="rId10"/>
    <p:sldId id="662" r:id="rId11"/>
    <p:sldId id="634" r:id="rId12"/>
    <p:sldId id="611" r:id="rId13"/>
    <p:sldId id="439"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9A5CCFD6-D08D-44E5-BB08-6DA1D1EEA845}"/>
    <pc:docChg chg="undo custSel addSld delSld modSld">
      <pc:chgData name="Robert Farley" userId="1b2cfada0102257f" providerId="LiveId" clId="{9A5CCFD6-D08D-44E5-BB08-6DA1D1EEA845}" dt="2021-10-23T20:02:12.269" v="570" actId="255"/>
      <pc:docMkLst>
        <pc:docMk/>
      </pc:docMkLst>
      <pc:sldChg chg="modSp mod">
        <pc:chgData name="Robert Farley" userId="1b2cfada0102257f" providerId="LiveId" clId="{9A5CCFD6-D08D-44E5-BB08-6DA1D1EEA845}" dt="2021-10-23T19:22:20.372" v="71" actId="20577"/>
        <pc:sldMkLst>
          <pc:docMk/>
          <pc:sldMk cId="0" sldId="409"/>
        </pc:sldMkLst>
        <pc:spChg chg="mod">
          <ac:chgData name="Robert Farley" userId="1b2cfada0102257f" providerId="LiveId" clId="{9A5CCFD6-D08D-44E5-BB08-6DA1D1EEA845}" dt="2021-10-23T19:22:20.372" v="71" actId="20577"/>
          <ac:spMkLst>
            <pc:docMk/>
            <pc:sldMk cId="0" sldId="409"/>
            <ac:spMk id="8" creationId="{00000000-0000-0000-0000-000000000000}"/>
          </ac:spMkLst>
        </pc:spChg>
      </pc:sldChg>
      <pc:sldChg chg="modSp mod">
        <pc:chgData name="Robert Farley" userId="1b2cfada0102257f" providerId="LiveId" clId="{9A5CCFD6-D08D-44E5-BB08-6DA1D1EEA845}" dt="2021-10-23T19:45:06.312" v="540" actId="20577"/>
        <pc:sldMkLst>
          <pc:docMk/>
          <pc:sldMk cId="0" sldId="439"/>
        </pc:sldMkLst>
        <pc:spChg chg="mod">
          <ac:chgData name="Robert Farley" userId="1b2cfada0102257f" providerId="LiveId" clId="{9A5CCFD6-D08D-44E5-BB08-6DA1D1EEA845}" dt="2021-10-23T19:45:06.312" v="540" actId="20577"/>
          <ac:spMkLst>
            <pc:docMk/>
            <pc:sldMk cId="0" sldId="439"/>
            <ac:spMk id="21506" creationId="{00000000-0000-0000-0000-000000000000}"/>
          </ac:spMkLst>
        </pc:spChg>
      </pc:sldChg>
      <pc:sldChg chg="addSp modSp mod">
        <pc:chgData name="Robert Farley" userId="1b2cfada0102257f" providerId="LiveId" clId="{9A5CCFD6-D08D-44E5-BB08-6DA1D1EEA845}" dt="2021-10-23T19:23:26.975" v="91" actId="20577"/>
        <pc:sldMkLst>
          <pc:docMk/>
          <pc:sldMk cId="1371525717" sldId="543"/>
        </pc:sldMkLst>
        <pc:spChg chg="mod">
          <ac:chgData name="Robert Farley" userId="1b2cfada0102257f" providerId="LiveId" clId="{9A5CCFD6-D08D-44E5-BB08-6DA1D1EEA845}" dt="2021-10-23T19:22:03.740" v="67" actId="20577"/>
          <ac:spMkLst>
            <pc:docMk/>
            <pc:sldMk cId="1371525717" sldId="543"/>
            <ac:spMk id="4" creationId="{00000000-0000-0000-0000-000000000000}"/>
          </ac:spMkLst>
        </pc:spChg>
        <pc:spChg chg="add mod">
          <ac:chgData name="Robert Farley" userId="1b2cfada0102257f" providerId="LiveId" clId="{9A5CCFD6-D08D-44E5-BB08-6DA1D1EEA845}" dt="2021-10-23T19:23:26.975" v="91" actId="20577"/>
          <ac:spMkLst>
            <pc:docMk/>
            <pc:sldMk cId="1371525717" sldId="543"/>
            <ac:spMk id="5" creationId="{579E98B0-B5C9-48DC-AF96-97D8CBC158EE}"/>
          </ac:spMkLst>
        </pc:spChg>
      </pc:sldChg>
      <pc:sldChg chg="del">
        <pc:chgData name="Robert Farley" userId="1b2cfada0102257f" providerId="LiveId" clId="{9A5CCFD6-D08D-44E5-BB08-6DA1D1EEA845}" dt="2021-10-23T19:45:00.504" v="538" actId="47"/>
        <pc:sldMkLst>
          <pc:docMk/>
          <pc:sldMk cId="2446320244" sldId="581"/>
        </pc:sldMkLst>
      </pc:sldChg>
      <pc:sldChg chg="modSp mod">
        <pc:chgData name="Robert Farley" userId="1b2cfada0102257f" providerId="LiveId" clId="{9A5CCFD6-D08D-44E5-BB08-6DA1D1EEA845}" dt="2021-10-23T19:58:27.456" v="547" actId="20577"/>
        <pc:sldMkLst>
          <pc:docMk/>
          <pc:sldMk cId="2485282883" sldId="634"/>
        </pc:sldMkLst>
        <pc:spChg chg="mod">
          <ac:chgData name="Robert Farley" userId="1b2cfada0102257f" providerId="LiveId" clId="{9A5CCFD6-D08D-44E5-BB08-6DA1D1EEA845}" dt="2021-10-23T19:58:27.456" v="547" actId="20577"/>
          <ac:spMkLst>
            <pc:docMk/>
            <pc:sldMk cId="2485282883" sldId="634"/>
            <ac:spMk id="79873" creationId="{00000000-0000-0000-0000-000000000000}"/>
          </ac:spMkLst>
        </pc:spChg>
      </pc:sldChg>
      <pc:sldChg chg="modSp mod">
        <pc:chgData name="Robert Farley" userId="1b2cfada0102257f" providerId="LiveId" clId="{9A5CCFD6-D08D-44E5-BB08-6DA1D1EEA845}" dt="2021-10-23T19:27:53.217" v="432" actId="20577"/>
        <pc:sldMkLst>
          <pc:docMk/>
          <pc:sldMk cId="507419856" sldId="635"/>
        </pc:sldMkLst>
        <pc:spChg chg="mod">
          <ac:chgData name="Robert Farley" userId="1b2cfada0102257f" providerId="LiveId" clId="{9A5CCFD6-D08D-44E5-BB08-6DA1D1EEA845}" dt="2021-10-23T19:27:53.217" v="432" actId="20577"/>
          <ac:spMkLst>
            <pc:docMk/>
            <pc:sldMk cId="507419856" sldId="635"/>
            <ac:spMk id="4" creationId="{00000000-0000-0000-0000-000000000000}"/>
          </ac:spMkLst>
        </pc:spChg>
      </pc:sldChg>
      <pc:sldChg chg="modSp mod">
        <pc:chgData name="Robert Farley" userId="1b2cfada0102257f" providerId="LiveId" clId="{9A5CCFD6-D08D-44E5-BB08-6DA1D1EEA845}" dt="2021-10-23T20:01:48.130" v="567" actId="20577"/>
        <pc:sldMkLst>
          <pc:docMk/>
          <pc:sldMk cId="1423062453" sldId="638"/>
        </pc:sldMkLst>
        <pc:spChg chg="mod">
          <ac:chgData name="Robert Farley" userId="1b2cfada0102257f" providerId="LiveId" clId="{9A5CCFD6-D08D-44E5-BB08-6DA1D1EEA845}" dt="2021-10-23T20:01:48.130" v="567" actId="20577"/>
          <ac:spMkLst>
            <pc:docMk/>
            <pc:sldMk cId="1423062453" sldId="638"/>
            <ac:spMk id="3" creationId="{00000000-0000-0000-0000-000000000000}"/>
          </ac:spMkLst>
        </pc:spChg>
      </pc:sldChg>
      <pc:sldChg chg="modSp add mod">
        <pc:chgData name="Robert Farley" userId="1b2cfada0102257f" providerId="LiveId" clId="{9A5CCFD6-D08D-44E5-BB08-6DA1D1EEA845}" dt="2021-10-23T19:44:42.267" v="537" actId="255"/>
        <pc:sldMkLst>
          <pc:docMk/>
          <pc:sldMk cId="1085570389" sldId="646"/>
        </pc:sldMkLst>
        <pc:spChg chg="mod">
          <ac:chgData name="Robert Farley" userId="1b2cfada0102257f" providerId="LiveId" clId="{9A5CCFD6-D08D-44E5-BB08-6DA1D1EEA845}" dt="2021-10-23T19:44:42.267" v="537" actId="255"/>
          <ac:spMkLst>
            <pc:docMk/>
            <pc:sldMk cId="1085570389" sldId="646"/>
            <ac:spMk id="87043" creationId="{00000000-0000-0000-0000-000000000000}"/>
          </ac:spMkLst>
        </pc:spChg>
      </pc:sldChg>
      <pc:sldChg chg="modSp add mod">
        <pc:chgData name="Robert Farley" userId="1b2cfada0102257f" providerId="LiveId" clId="{9A5CCFD6-D08D-44E5-BB08-6DA1D1EEA845}" dt="2021-10-23T19:44:01.243" v="487" actId="255"/>
        <pc:sldMkLst>
          <pc:docMk/>
          <pc:sldMk cId="566979665" sldId="647"/>
        </pc:sldMkLst>
        <pc:spChg chg="mod">
          <ac:chgData name="Robert Farley" userId="1b2cfada0102257f" providerId="LiveId" clId="{9A5CCFD6-D08D-44E5-BB08-6DA1D1EEA845}" dt="2021-10-23T19:44:01.243" v="487" actId="255"/>
          <ac:spMkLst>
            <pc:docMk/>
            <pc:sldMk cId="566979665" sldId="647"/>
            <ac:spMk id="87043" creationId="{00000000-0000-0000-0000-000000000000}"/>
          </ac:spMkLst>
        </pc:spChg>
      </pc:sldChg>
      <pc:sldChg chg="del">
        <pc:chgData name="Robert Farley" userId="1b2cfada0102257f" providerId="LiveId" clId="{9A5CCFD6-D08D-44E5-BB08-6DA1D1EEA845}" dt="2021-10-23T19:43:13.959" v="435" actId="47"/>
        <pc:sldMkLst>
          <pc:docMk/>
          <pc:sldMk cId="751622504" sldId="655"/>
        </pc:sldMkLst>
      </pc:sldChg>
      <pc:sldChg chg="del">
        <pc:chgData name="Robert Farley" userId="1b2cfada0102257f" providerId="LiveId" clId="{9A5CCFD6-D08D-44E5-BB08-6DA1D1EEA845}" dt="2021-10-23T19:41:26.294" v="433" actId="47"/>
        <pc:sldMkLst>
          <pc:docMk/>
          <pc:sldMk cId="4107634573" sldId="659"/>
        </pc:sldMkLst>
      </pc:sldChg>
      <pc:sldChg chg="modSp mod">
        <pc:chgData name="Robert Farley" userId="1b2cfada0102257f" providerId="LiveId" clId="{9A5CCFD6-D08D-44E5-BB08-6DA1D1EEA845}" dt="2021-10-23T19:59:27.711" v="552" actId="255"/>
        <pc:sldMkLst>
          <pc:docMk/>
          <pc:sldMk cId="219622788" sldId="660"/>
        </pc:sldMkLst>
        <pc:spChg chg="mod">
          <ac:chgData name="Robert Farley" userId="1b2cfada0102257f" providerId="LiveId" clId="{9A5CCFD6-D08D-44E5-BB08-6DA1D1EEA845}" dt="2021-10-23T19:59:27.711" v="552" actId="255"/>
          <ac:spMkLst>
            <pc:docMk/>
            <pc:sldMk cId="219622788" sldId="660"/>
            <ac:spMk id="3" creationId="{00000000-0000-0000-0000-000000000000}"/>
          </ac:spMkLst>
        </pc:spChg>
      </pc:sldChg>
      <pc:sldChg chg="modSp add mod">
        <pc:chgData name="Robert Farley" userId="1b2cfada0102257f" providerId="LiveId" clId="{9A5CCFD6-D08D-44E5-BB08-6DA1D1EEA845}" dt="2021-10-23T20:00:12.798" v="557" actId="948"/>
        <pc:sldMkLst>
          <pc:docMk/>
          <pc:sldMk cId="1410760951" sldId="661"/>
        </pc:sldMkLst>
        <pc:spChg chg="mod">
          <ac:chgData name="Robert Farley" userId="1b2cfada0102257f" providerId="LiveId" clId="{9A5CCFD6-D08D-44E5-BB08-6DA1D1EEA845}" dt="2021-10-23T20:00:12.798" v="557" actId="948"/>
          <ac:spMkLst>
            <pc:docMk/>
            <pc:sldMk cId="1410760951" sldId="661"/>
            <ac:spMk id="3" creationId="{00000000-0000-0000-0000-000000000000}"/>
          </ac:spMkLst>
        </pc:spChg>
      </pc:sldChg>
      <pc:sldChg chg="modSp add mod">
        <pc:chgData name="Robert Farley" userId="1b2cfada0102257f" providerId="LiveId" clId="{9A5CCFD6-D08D-44E5-BB08-6DA1D1EEA845}" dt="2021-10-23T20:02:12.269" v="570" actId="255"/>
        <pc:sldMkLst>
          <pc:docMk/>
          <pc:sldMk cId="1110767468" sldId="662"/>
        </pc:sldMkLst>
        <pc:spChg chg="mod">
          <ac:chgData name="Robert Farley" userId="1b2cfada0102257f" providerId="LiveId" clId="{9A5CCFD6-D08D-44E5-BB08-6DA1D1EEA845}" dt="2021-10-23T20:02:12.269" v="570" actId="255"/>
          <ac:spMkLst>
            <pc:docMk/>
            <pc:sldMk cId="1110767468" sldId="662"/>
            <ac:spMk id="3" creationId="{00000000-0000-0000-0000-000000000000}"/>
          </ac:spMkLst>
        </pc:spChg>
      </pc:sldChg>
      <pc:sldChg chg="del">
        <pc:chgData name="Robert Farley" userId="1b2cfada0102257f" providerId="LiveId" clId="{9A5CCFD6-D08D-44E5-BB08-6DA1D1EEA845}" dt="2021-10-23T19:41:26.294" v="433" actId="47"/>
        <pc:sldMkLst>
          <pc:docMk/>
          <pc:sldMk cId="2151880643" sldId="663"/>
        </pc:sldMkLst>
      </pc:sldChg>
    </pc:docChg>
  </pc:docChgLst>
  <pc:docChgLst>
    <pc:chgData name="Robert Farley" userId="1b2cfada0102257f" providerId="LiveId" clId="{50928174-2A91-4C05-9487-669B61DBAF08}"/>
    <pc:docChg chg="custSel addSld delSld modSld sldOrd">
      <pc:chgData name="Robert Farley" userId="1b2cfada0102257f" providerId="LiveId" clId="{50928174-2A91-4C05-9487-669B61DBAF08}" dt="2020-11-25T21:23:02.232" v="4308" actId="20577"/>
      <pc:docMkLst>
        <pc:docMk/>
      </pc:docMkLst>
      <pc:sldChg chg="modSp mod">
        <pc:chgData name="Robert Farley" userId="1b2cfada0102257f" providerId="LiveId" clId="{50928174-2A91-4C05-9487-669B61DBAF08}" dt="2020-11-25T17:47:33.835" v="47" actId="20577"/>
        <pc:sldMkLst>
          <pc:docMk/>
          <pc:sldMk cId="0" sldId="409"/>
        </pc:sldMkLst>
        <pc:spChg chg="mod">
          <ac:chgData name="Robert Farley" userId="1b2cfada0102257f" providerId="LiveId" clId="{50928174-2A91-4C05-9487-669B61DBAF08}" dt="2020-11-25T17:47:33.835" v="47" actId="20577"/>
          <ac:spMkLst>
            <pc:docMk/>
            <pc:sldMk cId="0" sldId="409"/>
            <ac:spMk id="8" creationId="{00000000-0000-0000-0000-000000000000}"/>
          </ac:spMkLst>
        </pc:spChg>
      </pc:sldChg>
      <pc:sldChg chg="modSp mod">
        <pc:chgData name="Robert Farley" userId="1b2cfada0102257f" providerId="LiveId" clId="{50928174-2A91-4C05-9487-669B61DBAF08}" dt="2020-11-25T18:14:03.372" v="51" actId="20577"/>
        <pc:sldMkLst>
          <pc:docMk/>
          <pc:sldMk cId="0" sldId="439"/>
        </pc:sldMkLst>
        <pc:spChg chg="mod">
          <ac:chgData name="Robert Farley" userId="1b2cfada0102257f" providerId="LiveId" clId="{50928174-2A91-4C05-9487-669B61DBAF08}" dt="2020-11-25T18:14:03.372" v="51" actId="20577"/>
          <ac:spMkLst>
            <pc:docMk/>
            <pc:sldMk cId="0" sldId="439"/>
            <ac:spMk id="21506" creationId="{00000000-0000-0000-0000-000000000000}"/>
          </ac:spMkLst>
        </pc:spChg>
      </pc:sldChg>
      <pc:sldChg chg="addSp delSp modSp add mod">
        <pc:chgData name="Robert Farley" userId="1b2cfada0102257f" providerId="LiveId" clId="{50928174-2A91-4C05-9487-669B61DBAF08}" dt="2020-11-25T21:23:02.232" v="4308" actId="20577"/>
        <pc:sldMkLst>
          <pc:docMk/>
          <pc:sldMk cId="2446320244" sldId="581"/>
        </pc:sldMkLst>
        <pc:spChg chg="mod">
          <ac:chgData name="Robert Farley" userId="1b2cfada0102257f" providerId="LiveId" clId="{50928174-2A91-4C05-9487-669B61DBAF08}" dt="2020-11-25T21:23:02.232" v="4308" actId="20577"/>
          <ac:spMkLst>
            <pc:docMk/>
            <pc:sldMk cId="2446320244" sldId="581"/>
            <ac:spMk id="56323" creationId="{00000000-0000-0000-0000-000000000000}"/>
          </ac:spMkLst>
        </pc:spChg>
        <pc:picChg chg="del">
          <ac:chgData name="Robert Farley" userId="1b2cfada0102257f" providerId="LiveId" clId="{50928174-2A91-4C05-9487-669B61DBAF08}" dt="2020-11-25T20:06:56.954" v="4272" actId="478"/>
          <ac:picMkLst>
            <pc:docMk/>
            <pc:sldMk cId="2446320244" sldId="581"/>
            <ac:picMk id="6" creationId="{00000000-0000-0000-0000-000000000000}"/>
          </ac:picMkLst>
        </pc:picChg>
        <pc:picChg chg="add mod">
          <ac:chgData name="Robert Farley" userId="1b2cfada0102257f" providerId="LiveId" clId="{50928174-2A91-4C05-9487-669B61DBAF08}" dt="2020-11-25T20:08:17.371" v="4281" actId="1076"/>
          <ac:picMkLst>
            <pc:docMk/>
            <pc:sldMk cId="2446320244" sldId="581"/>
            <ac:picMk id="1026" creationId="{B1E0812C-BA9F-4896-B4AB-4EE0F5CAD8BD}"/>
          </ac:picMkLst>
        </pc:picChg>
      </pc:sldChg>
      <pc:sldChg chg="modSp mod">
        <pc:chgData name="Robert Farley" userId="1b2cfada0102257f" providerId="LiveId" clId="{50928174-2A91-4C05-9487-669B61DBAF08}" dt="2020-11-25T19:04:08.289" v="2031" actId="255"/>
        <pc:sldMkLst>
          <pc:docMk/>
          <pc:sldMk cId="3198942143" sldId="583"/>
        </pc:sldMkLst>
        <pc:spChg chg="mod">
          <ac:chgData name="Robert Farley" userId="1b2cfada0102257f" providerId="LiveId" clId="{50928174-2A91-4C05-9487-669B61DBAF08}" dt="2020-11-25T19:04:08.289" v="2031" actId="255"/>
          <ac:spMkLst>
            <pc:docMk/>
            <pc:sldMk cId="3198942143" sldId="583"/>
            <ac:spMk id="79873" creationId="{00000000-0000-0000-0000-000000000000}"/>
          </ac:spMkLst>
        </pc:spChg>
      </pc:sldChg>
      <pc:sldChg chg="modSp mod">
        <pc:chgData name="Robert Farley" userId="1b2cfada0102257f" providerId="LiveId" clId="{50928174-2A91-4C05-9487-669B61DBAF08}" dt="2020-11-25T19:50:52.998" v="3915" actId="20577"/>
        <pc:sldMkLst>
          <pc:docMk/>
          <pc:sldMk cId="2485282883" sldId="634"/>
        </pc:sldMkLst>
        <pc:spChg chg="mod">
          <ac:chgData name="Robert Farley" userId="1b2cfada0102257f" providerId="LiveId" clId="{50928174-2A91-4C05-9487-669B61DBAF08}" dt="2020-11-25T19:50:52.998" v="3915" actId="20577"/>
          <ac:spMkLst>
            <pc:docMk/>
            <pc:sldMk cId="2485282883" sldId="634"/>
            <ac:spMk id="79873" creationId="{00000000-0000-0000-0000-000000000000}"/>
          </ac:spMkLst>
        </pc:spChg>
      </pc:sldChg>
      <pc:sldChg chg="del">
        <pc:chgData name="Robert Farley" userId="1b2cfada0102257f" providerId="LiveId" clId="{50928174-2A91-4C05-9487-669B61DBAF08}" dt="2020-11-25T19:49:29.429" v="3848" actId="47"/>
        <pc:sldMkLst>
          <pc:docMk/>
          <pc:sldMk cId="2056853911" sldId="636"/>
        </pc:sldMkLst>
      </pc:sldChg>
      <pc:sldChg chg="del">
        <pc:chgData name="Robert Farley" userId="1b2cfada0102257f" providerId="LiveId" clId="{50928174-2A91-4C05-9487-669B61DBAF08}" dt="2020-11-25T19:49:31.168" v="3849" actId="47"/>
        <pc:sldMkLst>
          <pc:docMk/>
          <pc:sldMk cId="2606492291" sldId="637"/>
        </pc:sldMkLst>
      </pc:sldChg>
      <pc:sldChg chg="modSp mod">
        <pc:chgData name="Robert Farley" userId="1b2cfada0102257f" providerId="LiveId" clId="{50928174-2A91-4C05-9487-669B61DBAF08}" dt="2020-11-25T20:02:17.104" v="4183" actId="179"/>
        <pc:sldMkLst>
          <pc:docMk/>
          <pc:sldMk cId="1423062453" sldId="638"/>
        </pc:sldMkLst>
        <pc:spChg chg="mod">
          <ac:chgData name="Robert Farley" userId="1b2cfada0102257f" providerId="LiveId" clId="{50928174-2A91-4C05-9487-669B61DBAF08}" dt="2020-11-25T20:02:17.104" v="4183" actId="179"/>
          <ac:spMkLst>
            <pc:docMk/>
            <pc:sldMk cId="1423062453" sldId="638"/>
            <ac:spMk id="3" creationId="{00000000-0000-0000-0000-000000000000}"/>
          </ac:spMkLst>
        </pc:spChg>
      </pc:sldChg>
      <pc:sldChg chg="modSp mod">
        <pc:chgData name="Robert Farley" userId="1b2cfada0102257f" providerId="LiveId" clId="{50928174-2A91-4C05-9487-669B61DBAF08}" dt="2020-11-25T19:50:15.278" v="3898" actId="255"/>
        <pc:sldMkLst>
          <pc:docMk/>
          <pc:sldMk cId="751622504" sldId="655"/>
        </pc:sldMkLst>
        <pc:spChg chg="mod">
          <ac:chgData name="Robert Farley" userId="1b2cfada0102257f" providerId="LiveId" clId="{50928174-2A91-4C05-9487-669B61DBAF08}" dt="2020-11-25T19:50:15.278" v="3898" actId="255"/>
          <ac:spMkLst>
            <pc:docMk/>
            <pc:sldMk cId="751622504" sldId="655"/>
            <ac:spMk id="79873" creationId="{00000000-0000-0000-0000-000000000000}"/>
          </ac:spMkLst>
        </pc:spChg>
      </pc:sldChg>
      <pc:sldChg chg="modSp mod">
        <pc:chgData name="Robert Farley" userId="1b2cfada0102257f" providerId="LiveId" clId="{50928174-2A91-4C05-9487-669B61DBAF08}" dt="2020-11-25T19:05:02.790" v="2080" actId="255"/>
        <pc:sldMkLst>
          <pc:docMk/>
          <pc:sldMk cId="4107634573" sldId="659"/>
        </pc:sldMkLst>
        <pc:spChg chg="mod">
          <ac:chgData name="Robert Farley" userId="1b2cfada0102257f" providerId="LiveId" clId="{50928174-2A91-4C05-9487-669B61DBAF08}" dt="2020-11-25T19:05:02.790" v="2080" actId="255"/>
          <ac:spMkLst>
            <pc:docMk/>
            <pc:sldMk cId="4107634573" sldId="659"/>
            <ac:spMk id="79873" creationId="{00000000-0000-0000-0000-000000000000}"/>
          </ac:spMkLst>
        </pc:spChg>
      </pc:sldChg>
      <pc:sldChg chg="modSp mod">
        <pc:chgData name="Robert Farley" userId="1b2cfada0102257f" providerId="LiveId" clId="{50928174-2A91-4C05-9487-669B61DBAF08}" dt="2020-11-25T19:03:49.287" v="2029" actId="20577"/>
        <pc:sldMkLst>
          <pc:docMk/>
          <pc:sldMk cId="219622788" sldId="660"/>
        </pc:sldMkLst>
        <pc:spChg chg="mod">
          <ac:chgData name="Robert Farley" userId="1b2cfada0102257f" providerId="LiveId" clId="{50928174-2A91-4C05-9487-669B61DBAF08}" dt="2020-11-25T19:03:49.287" v="2029" actId="20577"/>
          <ac:spMkLst>
            <pc:docMk/>
            <pc:sldMk cId="219622788" sldId="660"/>
            <ac:spMk id="3" creationId="{00000000-0000-0000-0000-000000000000}"/>
          </ac:spMkLst>
        </pc:spChg>
      </pc:sldChg>
      <pc:sldChg chg="del">
        <pc:chgData name="Robert Farley" userId="1b2cfada0102257f" providerId="LiveId" clId="{50928174-2A91-4C05-9487-669B61DBAF08}" dt="2020-11-25T19:50:33.159" v="3899" actId="47"/>
        <pc:sldMkLst>
          <pc:docMk/>
          <pc:sldMk cId="3789813885" sldId="661"/>
        </pc:sldMkLst>
      </pc:sldChg>
      <pc:sldChg chg="del">
        <pc:chgData name="Robert Farley" userId="1b2cfada0102257f" providerId="LiveId" clId="{50928174-2A91-4C05-9487-669B61DBAF08}" dt="2020-11-25T19:50:33.159" v="3899" actId="47"/>
        <pc:sldMkLst>
          <pc:docMk/>
          <pc:sldMk cId="2160812281" sldId="662"/>
        </pc:sldMkLst>
      </pc:sldChg>
      <pc:sldChg chg="modSp add mod ord">
        <pc:chgData name="Robert Farley" userId="1b2cfada0102257f" providerId="LiveId" clId="{50928174-2A91-4C05-9487-669B61DBAF08}" dt="2020-11-25T19:48:56.370" v="3847" actId="20577"/>
        <pc:sldMkLst>
          <pc:docMk/>
          <pc:sldMk cId="2151880643" sldId="663"/>
        </pc:sldMkLst>
        <pc:spChg chg="mod">
          <ac:chgData name="Robert Farley" userId="1b2cfada0102257f" providerId="LiveId" clId="{50928174-2A91-4C05-9487-669B61DBAF08}" dt="2020-11-25T19:48:56.370" v="3847" actId="20577"/>
          <ac:spMkLst>
            <pc:docMk/>
            <pc:sldMk cId="2151880643" sldId="663"/>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10/23/2021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10/23/2021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p>
            <a:fld id="{2FADB8F7-A360-4A8F-B61F-A3F2A917FA13}" type="slidenum">
              <a:rPr lang="en-US" smtClean="0"/>
              <a:pPr/>
              <a:t>7</a:t>
            </a:fld>
            <a:endParaRPr lang="en-US"/>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52496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p>
            <a:fld id="{1CF85BA3-1102-42F1-BBDC-BF7D4B8DB84C}" type="slidenum">
              <a:rPr lang="en-US" smtClean="0"/>
              <a:pPr/>
              <a:t>8</a:t>
            </a:fld>
            <a:endParaRPr lang="en-US"/>
          </a:p>
        </p:txBody>
      </p:sp>
      <p:sp>
        <p:nvSpPr>
          <p:cNvPr id="224259" name="Rectangle 2"/>
          <p:cNvSpPr>
            <a:spLocks noGrp="1" noRot="1" noChangeAspect="1" noChangeArrowheads="1" noTextEdit="1"/>
          </p:cNvSpPr>
          <p:nvPr>
            <p:ph type="sldImg"/>
          </p:nvPr>
        </p:nvSpPr>
        <p:spPr>
          <a:ln/>
        </p:spPr>
      </p:sp>
      <p:sp>
        <p:nvSpPr>
          <p:cNvPr id="22426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72097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Nine A:</a:t>
            </a:r>
          </a:p>
          <a:p>
            <a:pPr marL="342889" indent="-342889" algn="ctr">
              <a:spcBef>
                <a:spcPct val="20000"/>
              </a:spcBef>
              <a:defRPr/>
            </a:pPr>
            <a:r>
              <a:rPr lang="en-US" sz="2800" b="1" kern="0" dirty="0">
                <a:solidFill>
                  <a:srgbClr val="FFFF00"/>
                </a:solidFill>
                <a:latin typeface="+mn-lt"/>
              </a:rPr>
              <a:t>Corporate Governance</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228600" y="914400"/>
            <a:ext cx="8458200" cy="55626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rPr>
              <a:t>Corporate Governance</a:t>
            </a:r>
          </a:p>
          <a:p>
            <a:pPr marL="342900" indent="-342900" algn="ctr">
              <a:lnSpc>
                <a:spcPct val="90000"/>
              </a:lnSpc>
              <a:spcBef>
                <a:spcPts val="0"/>
              </a:spcBef>
              <a:defRPr/>
            </a:pPr>
            <a:r>
              <a:rPr lang="en-US" sz="2200" b="1" i="1" dirty="0">
                <a:solidFill>
                  <a:srgbClr val="006600"/>
                </a:solidFill>
              </a:rPr>
              <a:t>Corporate Governance – Shareholder Derivative Lawsuits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9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r>
              <a:rPr lang="en-US" sz="2000" b="1" dirty="0">
                <a:solidFill>
                  <a:srgbClr val="C00000"/>
                </a:solidFill>
                <a:latin typeface="Arial" panose="020B0604020202020204" pitchFamily="34" charset="0"/>
                <a:cs typeface="Arial" panose="020B0604020202020204" pitchFamily="34" charset="0"/>
              </a:rPr>
              <a:t> Shareholder Derivative Law Suits:</a:t>
            </a:r>
            <a:endParaRPr lang="en-US" sz="2000" b="1" i="1" kern="0" dirty="0">
              <a:solidFill>
                <a:srgbClr val="000000"/>
              </a:solidFill>
              <a:effectLst>
                <a:outerShdw blurRad="38100" dist="38100" dir="2700000" algn="tl">
                  <a:srgbClr val="C0C0C0"/>
                </a:outerShdw>
              </a:effectLst>
              <a:latin typeface="Arial" pitchFamily="34" charset="0"/>
              <a:cs typeface="Arial" pitchFamily="34" charset="0"/>
            </a:endParaRPr>
          </a:p>
          <a:p>
            <a:pPr lvl="2">
              <a:lnSpc>
                <a:spcPct val="77000"/>
              </a:lnSpc>
              <a:buFont typeface="Arial" pitchFamily="34" charset="0"/>
              <a:buChar char="•"/>
              <a:defRPr/>
            </a:pPr>
            <a:endParaRPr lang="en-US" sz="600" b="1" i="1" dirty="0">
              <a:latin typeface="Arial" pitchFamily="34" charset="0"/>
              <a:cs typeface="Arial" pitchFamily="34" charset="0"/>
            </a:endParaRPr>
          </a:p>
          <a:p>
            <a:pPr marL="119063" lvl="2" indent="0" algn="just">
              <a:lnSpc>
                <a:spcPct val="77000"/>
              </a:lnSpc>
              <a:defRPr/>
            </a:pPr>
            <a:r>
              <a:rPr lang="en-US" b="1" i="1" dirty="0">
                <a:solidFill>
                  <a:srgbClr val="0000FF"/>
                </a:solidFill>
                <a:latin typeface="Arial" pitchFamily="34" charset="0"/>
                <a:cs typeface="Arial" pitchFamily="34" charset="0"/>
              </a:rPr>
              <a:t>Reasons for Derivative Law Suits: </a:t>
            </a:r>
            <a:r>
              <a:rPr lang="en-US" dirty="0"/>
              <a:t>Derivative shareholder lawsuits are frequently brought to redress the following types of wrongdoing by the Board of</a:t>
            </a:r>
            <a:br>
              <a:rPr lang="en-US" dirty="0"/>
            </a:br>
            <a:r>
              <a:rPr lang="en-US" dirty="0"/>
              <a:t>Directors and/or Officers of a company:</a:t>
            </a:r>
          </a:p>
          <a:p>
            <a:pPr marL="342900" indent="-228600">
              <a:buFont typeface="Arial" panose="020B0604020202020204" pitchFamily="34" charset="0"/>
              <a:buChar char="•"/>
            </a:pPr>
            <a:r>
              <a:rPr lang="en-US" b="1" dirty="0">
                <a:solidFill>
                  <a:srgbClr val="C00000"/>
                </a:solidFill>
              </a:rPr>
              <a:t>Breach of fiduciary duty</a:t>
            </a:r>
          </a:p>
          <a:p>
            <a:pPr marL="342900" indent="-228600">
              <a:buFont typeface="Arial" panose="020B0604020202020204" pitchFamily="34" charset="0"/>
              <a:buChar char="•"/>
            </a:pPr>
            <a:r>
              <a:rPr lang="en-US" b="1" dirty="0">
                <a:solidFill>
                  <a:srgbClr val="C00000"/>
                </a:solidFill>
              </a:rPr>
              <a:t>Fraud or other unlawful activity</a:t>
            </a:r>
          </a:p>
          <a:p>
            <a:pPr marL="342900" indent="-228600">
              <a:buFont typeface="Arial" panose="020B0604020202020204" pitchFamily="34" charset="0"/>
              <a:buChar char="•"/>
            </a:pPr>
            <a:r>
              <a:rPr lang="en-US" b="1" dirty="0">
                <a:solidFill>
                  <a:srgbClr val="C00000"/>
                </a:solidFill>
              </a:rPr>
              <a:t>Self-dealing or greed by insiders</a:t>
            </a:r>
          </a:p>
          <a:p>
            <a:pPr marL="342900" indent="-228600">
              <a:buFont typeface="Arial" panose="020B0604020202020204" pitchFamily="34" charset="0"/>
              <a:buChar char="•"/>
            </a:pPr>
            <a:r>
              <a:rPr lang="en-US" b="1" dirty="0">
                <a:solidFill>
                  <a:srgbClr val="C00000"/>
                </a:solidFill>
              </a:rPr>
              <a:t>Conflict of interest</a:t>
            </a:r>
          </a:p>
          <a:p>
            <a:pPr marL="342900" indent="-228600">
              <a:buFont typeface="Arial" panose="020B0604020202020204" pitchFamily="34" charset="0"/>
              <a:buChar char="•"/>
            </a:pPr>
            <a:r>
              <a:rPr lang="en-US" b="1" dirty="0">
                <a:solidFill>
                  <a:srgbClr val="C00000"/>
                </a:solidFill>
              </a:rPr>
              <a:t>Waste of corporate assets</a:t>
            </a:r>
          </a:p>
          <a:p>
            <a:pPr marL="342900" indent="-228600">
              <a:buFont typeface="Arial" panose="020B0604020202020204" pitchFamily="34" charset="0"/>
              <a:buChar char="•"/>
            </a:pPr>
            <a:r>
              <a:rPr lang="en-US" b="1" dirty="0">
                <a:solidFill>
                  <a:srgbClr val="C00000"/>
                </a:solidFill>
              </a:rPr>
              <a:t>Accounting wrongdoing</a:t>
            </a:r>
          </a:p>
          <a:p>
            <a:pPr marL="342900" indent="-228600">
              <a:buFont typeface="Arial" panose="020B0604020202020204" pitchFamily="34" charset="0"/>
              <a:buChar char="•"/>
            </a:pPr>
            <a:r>
              <a:rPr lang="en-US" b="1" dirty="0">
                <a:solidFill>
                  <a:srgbClr val="C00000"/>
                </a:solidFill>
              </a:rPr>
              <a:t>Inflated, false, or misleading financial statements</a:t>
            </a:r>
          </a:p>
          <a:p>
            <a:pPr marL="342900" indent="-228600">
              <a:buFont typeface="Arial" panose="020B0604020202020204" pitchFamily="34" charset="0"/>
              <a:buChar char="•"/>
            </a:pPr>
            <a:r>
              <a:rPr lang="en-US" b="1" dirty="0">
                <a:solidFill>
                  <a:srgbClr val="C00000"/>
                </a:solidFill>
              </a:rPr>
              <a:t>inflated executive compensation</a:t>
            </a:r>
          </a:p>
          <a:p>
            <a:pPr marL="342900" indent="-228600">
              <a:buFont typeface="Arial" panose="020B0604020202020204" pitchFamily="34" charset="0"/>
              <a:buChar char="•"/>
            </a:pPr>
            <a:r>
              <a:rPr lang="en-US" b="1" dirty="0">
                <a:solidFill>
                  <a:srgbClr val="C00000"/>
                </a:solidFill>
              </a:rPr>
              <a:t>Management or board decisions that expose the company</a:t>
            </a:r>
            <a:br>
              <a:rPr lang="en-US" b="1" dirty="0">
                <a:solidFill>
                  <a:srgbClr val="C00000"/>
                </a:solidFill>
              </a:rPr>
            </a:br>
            <a:r>
              <a:rPr lang="en-US" b="1" dirty="0">
                <a:solidFill>
                  <a:srgbClr val="C00000"/>
                </a:solidFill>
              </a:rPr>
              <a:t>to harm, violate consumer protection or other laws.</a:t>
            </a:r>
          </a:p>
        </p:txBody>
      </p:sp>
    </p:spTree>
    <p:extLst>
      <p:ext uri="{BB962C8B-B14F-4D97-AF65-F5344CB8AC3E}">
        <p14:creationId xmlns:p14="http://schemas.microsoft.com/office/powerpoint/2010/main" val="1110767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65033"/>
            <a:ext cx="8382000" cy="2142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Corporate Governance – Management of Corporation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485282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1" descr="Management of A Corporation.tif"/>
          <p:cNvPicPr>
            <a:picLocks noChangeAspect="1"/>
          </p:cNvPicPr>
          <p:nvPr/>
        </p:nvPicPr>
        <p:blipFill>
          <a:blip r:embed="rId2" cstate="print"/>
          <a:srcRect/>
          <a:stretch>
            <a:fillRect/>
          </a:stretch>
        </p:blipFill>
        <p:spPr bwMode="auto">
          <a:xfrm>
            <a:off x="1828800" y="1140941"/>
            <a:ext cx="5486400" cy="5412259"/>
          </a:xfrm>
          <a:prstGeom prst="rect">
            <a:avLst/>
          </a:prstGeom>
          <a:noFill/>
          <a:ln w="9525">
            <a:noFill/>
            <a:miter lim="800000"/>
            <a:headEnd/>
            <a:tailEnd/>
          </a:ln>
        </p:spPr>
      </p:pic>
    </p:spTree>
    <p:extLst>
      <p:ext uri="{BB962C8B-B14F-4D97-AF65-F5344CB8AC3E}">
        <p14:creationId xmlns:p14="http://schemas.microsoft.com/office/powerpoint/2010/main" val="3072614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Nine A</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981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700" b="1" i="1" dirty="0">
                <a:solidFill>
                  <a:srgbClr val="006666"/>
                </a:solidFill>
              </a:rPr>
              <a:t>Corporate Governance – Boards of Directors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Board Members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Board Member Powers</a:t>
            </a:r>
          </a:p>
          <a:p>
            <a:pPr>
              <a:lnSpc>
                <a:spcPct val="110000"/>
              </a:lnSpc>
              <a:defRPr/>
            </a:pPr>
            <a:r>
              <a:rPr lang="en-US" sz="1400" b="1" i="1" dirty="0">
                <a:solidFill>
                  <a:srgbClr val="C00000"/>
                </a:solidFill>
              </a:rPr>
              <a:t>Part Two: Generally / Chairman / Board Members / Committees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Personhood</a:t>
            </a:r>
          </a:p>
          <a:p>
            <a:pPr>
              <a:lnSpc>
                <a:spcPct val="110000"/>
              </a:lnSpc>
              <a:defRPr/>
            </a:pPr>
            <a:r>
              <a:rPr lang="en-US" sz="1400" b="1" i="1" dirty="0">
                <a:solidFill>
                  <a:srgbClr val="C00000"/>
                </a:solidFill>
              </a:rPr>
              <a:t>Part Three: Generally / Fiduciary Responsibilities / Personhood Interests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Citizen United v. FEC</a:t>
            </a:r>
          </a:p>
          <a:p>
            <a:pPr algn="ctr">
              <a:lnSpc>
                <a:spcPct val="110000"/>
              </a:lnSpc>
              <a:defRPr/>
            </a:pPr>
            <a:r>
              <a:rPr lang="en-US" sz="1400" b="1" i="1" dirty="0">
                <a:solidFill>
                  <a:srgbClr val="C00000"/>
                </a:solidFill>
              </a:rPr>
              <a:t>     The Constitutional Rights of Corporations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
        <p:nvSpPr>
          <p:cNvPr id="5" name="TextBox 8">
            <a:extLst>
              <a:ext uri="{FF2B5EF4-FFF2-40B4-BE49-F238E27FC236}">
                <a16:creationId xmlns:a16="http://schemas.microsoft.com/office/drawing/2014/main" id="{579E98B0-B5C9-48DC-AF96-97D8CBC158EE}"/>
              </a:ext>
            </a:extLst>
          </p:cNvPr>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Specific Officers</a:t>
            </a:r>
          </a:p>
          <a:p>
            <a:pPr>
              <a:lnSpc>
                <a:spcPct val="110000"/>
              </a:lnSpc>
              <a:defRPr/>
            </a:pPr>
            <a:r>
              <a:rPr lang="en-US" sz="1400" b="1" i="1" dirty="0">
                <a:solidFill>
                  <a:srgbClr val="C00000"/>
                </a:solidFill>
              </a:rPr>
              <a:t>Part Two: CEO / President / Vice President / CFO / Treasurer / Secretary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Employees and Agents</a:t>
            </a:r>
          </a:p>
          <a:p>
            <a:pPr>
              <a:lnSpc>
                <a:spcPct val="110000"/>
              </a:lnSpc>
              <a:defRPr/>
            </a:pPr>
            <a:r>
              <a:rPr lang="en-US" sz="1400" b="1" i="1" dirty="0">
                <a:solidFill>
                  <a:srgbClr val="C00000"/>
                </a:solidFill>
              </a:rPr>
              <a:t>Part Three: Definitions / Employees / Agents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Miller v. McDonald</a:t>
            </a:r>
          </a:p>
          <a:p>
            <a:pPr algn="ctr">
              <a:lnSpc>
                <a:spcPct val="110000"/>
              </a:lnSpc>
              <a:defRPr/>
            </a:pPr>
            <a:r>
              <a:rPr lang="en-US" sz="1400" b="1" i="1" dirty="0">
                <a:solidFill>
                  <a:srgbClr val="C00000"/>
                </a:solidFill>
              </a:rPr>
              <a:t>     Compliance and Internal Control Enforcement</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807470"/>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Governing the Corporation</a:t>
            </a:r>
          </a:p>
          <a:p>
            <a:pPr>
              <a:lnSpc>
                <a:spcPct val="110000"/>
              </a:lnSpc>
              <a:defRPr/>
            </a:pPr>
            <a:r>
              <a:rPr lang="en-US" sz="1400" b="1" i="1" dirty="0">
                <a:solidFill>
                  <a:srgbClr val="C00000"/>
                </a:solidFill>
              </a:rPr>
              <a:t>Part One: Board of Director Meetings / Board Actions / Business Judgment Rule/</a:t>
            </a:r>
          </a:p>
          <a:p>
            <a:pPr>
              <a:lnSpc>
                <a:spcPct val="110000"/>
              </a:lnSpc>
              <a:defRPr/>
            </a:pPr>
            <a:r>
              <a:rPr lang="en-US" sz="1400" b="1" i="1" dirty="0">
                <a:solidFill>
                  <a:srgbClr val="C00000"/>
                </a:solidFill>
              </a:rPr>
              <a:t>                  Shareholder Derivative Lawsuits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Administration</a:t>
            </a:r>
          </a:p>
          <a:p>
            <a:pPr>
              <a:lnSpc>
                <a:spcPct val="110000"/>
              </a:lnSpc>
              <a:defRPr/>
            </a:pPr>
            <a:r>
              <a:rPr lang="en-US" sz="1400" b="1" i="1" dirty="0">
                <a:solidFill>
                  <a:srgbClr val="C00000"/>
                </a:solidFill>
              </a:rPr>
              <a:t>Part Two: Running the Corporation / Enforcement of Policies / Employment Management</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Loyalty</a:t>
            </a:r>
          </a:p>
          <a:p>
            <a:pPr>
              <a:lnSpc>
                <a:spcPct val="110000"/>
              </a:lnSpc>
              <a:defRPr/>
            </a:pPr>
            <a:r>
              <a:rPr lang="en-US" sz="1400" b="1" i="1" dirty="0">
                <a:solidFill>
                  <a:srgbClr val="C00000"/>
                </a:solidFill>
              </a:rPr>
              <a:t>Part Three: Directors / Officers </a:t>
            </a:r>
            <a:r>
              <a:rPr lang="en-US" sz="1400" b="1" i="1">
                <a:solidFill>
                  <a:srgbClr val="C00000"/>
                </a:solidFill>
              </a:rPr>
              <a:t>/ Employees</a:t>
            </a:r>
            <a:endParaRPr lang="en-US" sz="1400" b="1" i="1" dirty="0">
              <a:solidFill>
                <a:srgbClr val="C00000"/>
              </a:solidFill>
            </a:endParaRP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71187"/>
            <a:ext cx="8382000" cy="212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80000"/>
              </a:lnSpc>
              <a:spcBef>
                <a:spcPts val="0"/>
              </a:spcBef>
              <a:defRPr/>
            </a:pPr>
            <a:r>
              <a:rPr lang="en-US" sz="2600" b="1" i="1" dirty="0">
                <a:solidFill>
                  <a:srgbClr val="006600"/>
                </a:solidFill>
              </a:rPr>
              <a:t>Corporate Governance – Running the Corporation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Governance</a:t>
            </a:r>
          </a:p>
          <a:p>
            <a:pPr marL="342900" indent="-342900" algn="ctr">
              <a:lnSpc>
                <a:spcPct val="80000"/>
              </a:lnSpc>
              <a:spcBef>
                <a:spcPts val="0"/>
              </a:spcBef>
              <a:defRPr/>
            </a:pPr>
            <a:r>
              <a:rPr lang="en-US" sz="2600" b="1" i="1" dirty="0">
                <a:solidFill>
                  <a:srgbClr val="006600"/>
                </a:solidFill>
              </a:rPr>
              <a:t>Corporate Governance – Running the Corporation</a:t>
            </a:r>
          </a:p>
          <a:p>
            <a:pPr marL="342900" indent="-342900" algn="ctr">
              <a:lnSpc>
                <a:spcPct val="80000"/>
              </a:lnSpc>
              <a:spcBef>
                <a:spcPts val="0"/>
              </a:spcBef>
              <a:defRPr/>
            </a:pPr>
            <a:endParaRPr lang="en-US" sz="500" b="1" i="1" dirty="0">
              <a:solidFill>
                <a:srgbClr val="006600"/>
              </a:solidFill>
            </a:endParaRPr>
          </a:p>
          <a:p>
            <a:pPr algn="l">
              <a:spcBef>
                <a:spcPts val="0"/>
              </a:spcBef>
            </a:pPr>
            <a:r>
              <a:rPr lang="en-US" sz="2400" b="1" i="0" u="none" strike="noStrike" baseline="0" dirty="0">
                <a:solidFill>
                  <a:srgbClr val="C00000"/>
                </a:solidFill>
                <a:latin typeface="Calibri" panose="020F0502020204030204" pitchFamily="34" charset="0"/>
                <a:cs typeface="Calibri" panose="020F0502020204030204" pitchFamily="34" charset="0"/>
              </a:rPr>
              <a:t>Running the Corporation:</a:t>
            </a: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Board of Directors: </a:t>
            </a:r>
            <a:r>
              <a:rPr lang="en-US" dirty="0">
                <a:solidFill>
                  <a:schemeClr val="tx1">
                    <a:lumMod val="95000"/>
                    <a:lumOff val="5000"/>
                  </a:schemeClr>
                </a:solidFill>
                <a:latin typeface="Calibri" panose="020F0502020204030204" pitchFamily="34" charset="0"/>
                <a:cs typeface="Calibri" panose="020F0502020204030204" pitchFamily="34" charset="0"/>
              </a:rPr>
              <a:t>The New York Business Corporation Law, as well as </a:t>
            </a:r>
            <a:r>
              <a:rPr lang="en-US" b="0" i="0" u="none" strike="noStrike" baseline="0" dirty="0">
                <a:solidFill>
                  <a:schemeClr val="tx1">
                    <a:lumMod val="95000"/>
                    <a:lumOff val="5000"/>
                  </a:schemeClr>
                </a:solidFill>
                <a:latin typeface="Calibri" panose="020F0502020204030204" pitchFamily="34" charset="0"/>
                <a:cs typeface="Calibri" panose="020F0502020204030204" pitchFamily="34" charset="0"/>
              </a:rPr>
              <a:t>the articles of incorporation and the by laws of the corporation, provide broad powers to the board of directors to manage and run the corporation. They are the policy making entity for the corporation and hire the corporate officers who provide the day to day management of corporate affairs. </a:t>
            </a:r>
          </a:p>
          <a:p>
            <a:pPr algn="l">
              <a:spcBef>
                <a:spcPts val="0"/>
              </a:spcBef>
            </a:pPr>
            <a:endParaRPr lang="en-US" dirty="0">
              <a:solidFill>
                <a:srgbClr val="211808"/>
              </a:solidFill>
              <a:latin typeface="Calibri" panose="020F0502020204030204" pitchFamily="34" charset="0"/>
              <a:cs typeface="Calibri" panose="020F0502020204030204" pitchFamily="34" charset="0"/>
            </a:endParaRP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Meetings of the Boards of Directors:</a:t>
            </a:r>
            <a:r>
              <a:rPr lang="en-US" b="1" i="0" u="none" strike="noStrike" baseline="0" dirty="0">
                <a:solidFill>
                  <a:srgbClr val="5E804A"/>
                </a:solidFill>
                <a:latin typeface="Calibri" panose="020F0502020204030204" pitchFamily="34" charset="0"/>
                <a:cs typeface="Calibri" panose="020F0502020204030204" pitchFamily="34" charset="0"/>
              </a:rPr>
              <a:t>  </a:t>
            </a:r>
            <a:r>
              <a:rPr lang="en-US" i="0" u="none" strike="noStrike" baseline="0" dirty="0">
                <a:solidFill>
                  <a:schemeClr val="tx1">
                    <a:lumMod val="95000"/>
                    <a:lumOff val="5000"/>
                  </a:schemeClr>
                </a:solidFill>
                <a:latin typeface="Calibri" panose="020F0502020204030204" pitchFamily="34" charset="0"/>
                <a:cs typeface="Calibri" panose="020F0502020204030204" pitchFamily="34" charset="0"/>
              </a:rPr>
              <a:t>The </a:t>
            </a:r>
            <a:r>
              <a:rPr lang="en-US" dirty="0">
                <a:solidFill>
                  <a:schemeClr val="tx1">
                    <a:lumMod val="95000"/>
                    <a:lumOff val="5000"/>
                  </a:schemeClr>
                </a:solidFill>
                <a:latin typeface="Calibri" panose="020F0502020204030204" pitchFamily="34" charset="0"/>
                <a:cs typeface="Calibri" panose="020F0502020204030204" pitchFamily="34" charset="0"/>
              </a:rPr>
              <a:t>Board of Directors operates by means of meetings of the board.  Agendas for such meetings are prepared by the Chair of the Board.  Business of the board, and policy decisions made by the board, is accomplished by resolutions adopted by the board at their meetings.</a:t>
            </a:r>
            <a:r>
              <a:rPr lang="en-US" dirty="0">
                <a:latin typeface="Calibri" panose="020F0502020204030204" pitchFamily="34" charset="0"/>
                <a:cs typeface="Calibri" panose="020F0502020204030204" pitchFamily="34" charset="0"/>
              </a:rPr>
              <a:t> </a:t>
            </a:r>
          </a:p>
          <a:p>
            <a:pPr algn="just">
              <a:lnSpc>
                <a:spcPct val="80000"/>
              </a:lnSpc>
              <a:spcBef>
                <a:spcPts val="0"/>
              </a:spcBef>
            </a:pPr>
            <a:endParaRPr lang="en-US" sz="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622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381000" y="762000"/>
            <a:ext cx="8382000" cy="5486400"/>
          </a:xfrm>
          <a:prstGeom prst="rect">
            <a:avLst/>
          </a:prstGeom>
          <a:noFill/>
          <a:ln w="9525">
            <a:noFill/>
            <a:miter lim="800000"/>
            <a:headEnd/>
            <a:tailEnd/>
          </a:ln>
        </p:spPr>
        <p:txBody>
          <a:bodyPr/>
          <a:lstStyle/>
          <a:p>
            <a:pPr marL="342900" indent="-342900" algn="ctr">
              <a:spcBef>
                <a:spcPts val="0"/>
              </a:spcBef>
              <a:defRPr/>
            </a:pPr>
            <a:r>
              <a:rPr lang="en-US" sz="4000" b="1" dirty="0">
                <a:solidFill>
                  <a:srgbClr val="0033CC"/>
                </a:solidFill>
              </a:rPr>
              <a:t>Corporate Governance</a:t>
            </a:r>
          </a:p>
          <a:p>
            <a:pPr marL="342900" indent="-342900" algn="ctr">
              <a:lnSpc>
                <a:spcPct val="80000"/>
              </a:lnSpc>
              <a:spcBef>
                <a:spcPts val="0"/>
              </a:spcBef>
              <a:defRPr/>
            </a:pPr>
            <a:r>
              <a:rPr lang="en-US" sz="2600" b="1" i="1" dirty="0">
                <a:solidFill>
                  <a:srgbClr val="006600"/>
                </a:solidFill>
              </a:rPr>
              <a:t>Corporate Governance – Running the Corporation</a:t>
            </a:r>
          </a:p>
          <a:p>
            <a:pPr marL="342900" indent="-342900" algn="ctr">
              <a:spcBef>
                <a:spcPts val="0"/>
              </a:spcBef>
              <a:defRPr/>
            </a:pPr>
            <a:endParaRPr lang="en-US" sz="500" b="1" i="1" dirty="0">
              <a:solidFill>
                <a:srgbClr val="006600"/>
              </a:solidFill>
            </a:endParaRPr>
          </a:p>
          <a:p>
            <a:pPr algn="l">
              <a:spcBef>
                <a:spcPts val="0"/>
              </a:spcBef>
            </a:pPr>
            <a:r>
              <a:rPr lang="en-US" sz="2400" b="1" i="0" u="none" strike="noStrike" baseline="0" dirty="0">
                <a:solidFill>
                  <a:srgbClr val="C00000"/>
                </a:solidFill>
                <a:latin typeface="Calibri" panose="020F0502020204030204" pitchFamily="34" charset="0"/>
                <a:cs typeface="Calibri" panose="020F0502020204030204" pitchFamily="34" charset="0"/>
              </a:rPr>
              <a:t>Running the Corporation:</a:t>
            </a:r>
          </a:p>
          <a:p>
            <a:pPr algn="just">
              <a:spcBef>
                <a:spcPts val="0"/>
              </a:spcBef>
            </a:pPr>
            <a:r>
              <a:rPr lang="en-US" b="1" dirty="0">
                <a:solidFill>
                  <a:srgbClr val="0000FF"/>
                </a:solidFill>
                <a:latin typeface="Calibri" panose="020F0502020204030204" pitchFamily="34" charset="0"/>
                <a:cs typeface="Calibri" panose="020F0502020204030204" pitchFamily="34" charset="0"/>
              </a:rPr>
              <a:t>Size of the Board of Directors:   </a:t>
            </a:r>
            <a:r>
              <a:rPr lang="en-US" dirty="0">
                <a:solidFill>
                  <a:schemeClr val="tx1">
                    <a:lumMod val="95000"/>
                    <a:lumOff val="5000"/>
                  </a:schemeClr>
                </a:solidFill>
                <a:latin typeface="Calibri" panose="020F0502020204030204" pitchFamily="34" charset="0"/>
                <a:cs typeface="Calibri" panose="020F0502020204030204" pitchFamily="34" charset="0"/>
              </a:rPr>
              <a:t>The size of the board of directors is established in the articles of incorporation or the by-laws.  Such size is a balancing test between the need for broad talent and diverse opinions and the need to have a manageable size so as to not make meetings unwieldy.  Corporate Governance Expert </a:t>
            </a:r>
            <a:r>
              <a:rPr lang="en-US" b="1" dirty="0">
                <a:solidFill>
                  <a:schemeClr val="tx1">
                    <a:lumMod val="95000"/>
                    <a:lumOff val="5000"/>
                  </a:schemeClr>
                </a:solidFill>
                <a:latin typeface="Calibri" panose="020F0502020204030204" pitchFamily="34" charset="0"/>
                <a:cs typeface="Calibri" panose="020F0502020204030204" pitchFamily="34" charset="0"/>
              </a:rPr>
              <a:t>Ira Milstein, has declared that seven persons is the perfect balance for board size.</a:t>
            </a:r>
            <a:r>
              <a:rPr lang="en-US" dirty="0">
                <a:solidFill>
                  <a:schemeClr val="tx1">
                    <a:lumMod val="95000"/>
                    <a:lumOff val="5000"/>
                  </a:schemeClr>
                </a:solidFill>
                <a:latin typeface="Calibri" panose="020F0502020204030204" pitchFamily="34" charset="0"/>
                <a:cs typeface="Calibri" panose="020F0502020204030204" pitchFamily="34" charset="0"/>
              </a:rPr>
              <a:t>  But due to regulatory requirements, corporate committee needs, and modern board duties, most boards are far larger than seven, so as to accommodate and more fairly such workloads and duties. </a:t>
            </a:r>
          </a:p>
          <a:p>
            <a:pPr algn="just">
              <a:spcBef>
                <a:spcPts val="0"/>
              </a:spcBef>
            </a:pPr>
            <a:endParaRPr lang="en-US" b="1" i="0" u="none" strike="noStrike" baseline="0" dirty="0">
              <a:solidFill>
                <a:srgbClr val="0000FF"/>
              </a:solidFill>
              <a:latin typeface="Calibri" panose="020F0502020204030204" pitchFamily="34" charset="0"/>
              <a:cs typeface="Calibri" panose="020F0502020204030204" pitchFamily="34" charset="0"/>
            </a:endParaRPr>
          </a:p>
          <a:p>
            <a:pPr algn="just">
              <a:spcBef>
                <a:spcPts val="0"/>
              </a:spcBef>
            </a:pPr>
            <a:r>
              <a:rPr lang="en-US" b="1" i="0" u="none" strike="noStrike" baseline="0" dirty="0">
                <a:solidFill>
                  <a:srgbClr val="0000FF"/>
                </a:solidFill>
                <a:latin typeface="Calibri" panose="020F0502020204030204" pitchFamily="34" charset="0"/>
                <a:cs typeface="Calibri" panose="020F0502020204030204" pitchFamily="34" charset="0"/>
              </a:rPr>
              <a:t>Officers: </a:t>
            </a:r>
            <a:r>
              <a:rPr lang="en-US" b="0" i="0" u="none" strike="noStrike" baseline="0" dirty="0">
                <a:solidFill>
                  <a:srgbClr val="211808"/>
                </a:solidFill>
                <a:latin typeface="Calibri" panose="020F0502020204030204" pitchFamily="34" charset="0"/>
                <a:cs typeface="Calibri" panose="020F0502020204030204" pitchFamily="34" charset="0"/>
              </a:rPr>
              <a:t>The board of directors appoints officers and other agents to act for the company, to do the day to day work of the corporation, in accordance with board directives and policies. To accomplish the work of the corporation, the board grants broad powers to its officers to do the work they are assigned.  The </a:t>
            </a:r>
            <a:r>
              <a:rPr lang="en-US" b="1" i="0" u="none" strike="noStrike" baseline="0" dirty="0">
                <a:solidFill>
                  <a:schemeClr val="tx1">
                    <a:lumMod val="95000"/>
                    <a:lumOff val="5000"/>
                  </a:schemeClr>
                </a:solidFill>
                <a:latin typeface="Calibri" panose="020F0502020204030204" pitchFamily="34" charset="0"/>
                <a:cs typeface="Calibri" panose="020F0502020204030204" pitchFamily="34" charset="0"/>
              </a:rPr>
              <a:t>Chief Executive Officer,</a:t>
            </a:r>
            <a:r>
              <a:rPr lang="en-US" b="0" i="0" u="none" strike="noStrike" baseline="0" dirty="0">
                <a:solidFill>
                  <a:srgbClr val="211808"/>
                </a:solidFill>
                <a:latin typeface="Calibri" panose="020F0502020204030204" pitchFamily="34" charset="0"/>
                <a:cs typeface="Calibri" panose="020F0502020204030204" pitchFamily="34" charset="0"/>
              </a:rPr>
              <a:t> is the primary corporate manager, and pursuant to board policy and directive, is the person responsible for carrying out the day to day responsibilities of the company, and assuring that the purposes and goals of the corporation are achieved.</a:t>
            </a:r>
            <a:endParaRPr lang="en-US" dirty="0"/>
          </a:p>
        </p:txBody>
      </p:sp>
    </p:spTree>
    <p:extLst>
      <p:ext uri="{BB962C8B-B14F-4D97-AF65-F5344CB8AC3E}">
        <p14:creationId xmlns:p14="http://schemas.microsoft.com/office/powerpoint/2010/main" val="1410760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762000"/>
            <a:ext cx="8534400" cy="5562600"/>
          </a:xfrm>
          <a:prstGeom prst="rect">
            <a:avLst/>
          </a:prstGeom>
        </p:spPr>
        <p:txBody>
          <a:bodyPr/>
          <a:lstStyle/>
          <a:p>
            <a:pPr marL="0" indent="0" algn="ctr">
              <a:lnSpc>
                <a:spcPct val="90000"/>
              </a:lnSpc>
              <a:spcBef>
                <a:spcPts val="0"/>
              </a:spcBef>
              <a:buNone/>
              <a:defRPr/>
            </a:pPr>
            <a:r>
              <a:rPr lang="en-US" sz="4400" b="1" dirty="0">
                <a:solidFill>
                  <a:srgbClr val="0033CC"/>
                </a:solidFill>
              </a:rPr>
              <a:t>Corporate Governance</a:t>
            </a:r>
          </a:p>
          <a:p>
            <a:pPr marL="0" indent="0" algn="ctr">
              <a:lnSpc>
                <a:spcPct val="90000"/>
              </a:lnSpc>
              <a:spcBef>
                <a:spcPts val="0"/>
              </a:spcBef>
              <a:buNone/>
              <a:defRPr/>
            </a:pPr>
            <a:r>
              <a:rPr lang="en-US" sz="3000" b="1" i="1" dirty="0">
                <a:solidFill>
                  <a:srgbClr val="006600"/>
                </a:solidFill>
              </a:rPr>
              <a:t>Corporate Governance – Business Judgment</a:t>
            </a:r>
          </a:p>
          <a:p>
            <a:pPr marL="119063" indent="0" eaLnBrk="1" hangingPunct="1">
              <a:buNone/>
              <a:defRPr/>
            </a:pPr>
            <a:r>
              <a:rPr lang="en-US" sz="2800" b="1" dirty="0">
                <a:solidFill>
                  <a:srgbClr val="A50021"/>
                </a:solidFill>
              </a:rPr>
              <a:t>The Business Judgment Rule:</a:t>
            </a:r>
          </a:p>
          <a:p>
            <a:pPr marL="347663" lvl="1" indent="-228600">
              <a:lnSpc>
                <a:spcPct val="80000"/>
              </a:lnSpc>
              <a:buFont typeface="Arial" pitchFamily="34" charset="0"/>
              <a:buChar char="•"/>
              <a:defRPr/>
            </a:pPr>
            <a:r>
              <a:rPr lang="en-US" sz="1800" dirty="0">
                <a:solidFill>
                  <a:srgbClr val="000000"/>
                </a:solidFill>
              </a:rPr>
              <a:t>The business judgment rule is a case law-derived concept in corporations law whereby the "directors of a corporation . . . are clothed with [the] presumption, which the law accords to them, of being [motivated] in their conduct by a bona fide regard for the interests of the corporation whose affairs the stockholders have committed to their charge" (See </a:t>
            </a:r>
            <a:r>
              <a:rPr lang="en-US" sz="1800" dirty="0" err="1">
                <a:solidFill>
                  <a:srgbClr val="000000"/>
                </a:solidFill>
              </a:rPr>
              <a:t>Gimbel</a:t>
            </a:r>
            <a:r>
              <a:rPr lang="en-US" sz="1800" dirty="0">
                <a:solidFill>
                  <a:srgbClr val="000000"/>
                </a:solidFill>
              </a:rPr>
              <a:t> v. Signal Cos., 316 </a:t>
            </a:r>
            <a:r>
              <a:rPr lang="en-US" sz="1800" dirty="0" err="1">
                <a:solidFill>
                  <a:srgbClr val="000000"/>
                </a:solidFill>
              </a:rPr>
              <a:t>A.2d</a:t>
            </a:r>
            <a:r>
              <a:rPr lang="en-US" sz="1800" dirty="0">
                <a:solidFill>
                  <a:srgbClr val="000000"/>
                </a:solidFill>
              </a:rPr>
              <a:t> 599, 608 (Del. Ch. 1974)</a:t>
            </a:r>
          </a:p>
          <a:p>
            <a:pPr lvl="1">
              <a:lnSpc>
                <a:spcPct val="80000"/>
              </a:lnSpc>
              <a:buFont typeface="Arial" pitchFamily="34" charset="0"/>
              <a:buChar char="•"/>
              <a:defRPr/>
            </a:pPr>
            <a:endParaRPr lang="en-US" sz="600" dirty="0">
              <a:solidFill>
                <a:srgbClr val="000000"/>
              </a:solidFill>
            </a:endParaRPr>
          </a:p>
          <a:p>
            <a:pPr marL="347663" lvl="1" indent="-228600">
              <a:lnSpc>
                <a:spcPct val="80000"/>
              </a:lnSpc>
              <a:buFont typeface="Arial" pitchFamily="34" charset="0"/>
              <a:buChar char="•"/>
              <a:defRPr/>
            </a:pPr>
            <a:r>
              <a:rPr lang="en-US" sz="1800" dirty="0">
                <a:solidFill>
                  <a:srgbClr val="000000"/>
                </a:solidFill>
              </a:rPr>
              <a:t>To challenge the actions of a corporation's board of directors, or its officers, a plaintiff assumes "the burden of providing evidence that the directors, or the officers, in reaching their challenged decision, breached any one of the triads of their fiduciary duty good faith, loyalty, or due care". </a:t>
            </a:r>
          </a:p>
          <a:p>
            <a:pPr marL="347663" lvl="1" indent="-228600">
              <a:lnSpc>
                <a:spcPct val="80000"/>
              </a:lnSpc>
              <a:buFont typeface="Arial" pitchFamily="34" charset="0"/>
              <a:buChar char="•"/>
              <a:defRPr/>
            </a:pPr>
            <a:endParaRPr lang="en-US" sz="600" dirty="0">
              <a:solidFill>
                <a:srgbClr val="000000"/>
              </a:solidFill>
            </a:endParaRPr>
          </a:p>
          <a:p>
            <a:pPr marL="347663" lvl="1" indent="-228600">
              <a:lnSpc>
                <a:spcPct val="80000"/>
              </a:lnSpc>
              <a:buFont typeface="Arial" pitchFamily="34" charset="0"/>
              <a:buChar char="•"/>
              <a:defRPr/>
            </a:pPr>
            <a:r>
              <a:rPr lang="en-US" sz="1800" dirty="0">
                <a:solidFill>
                  <a:srgbClr val="000000"/>
                </a:solidFill>
              </a:rPr>
              <a:t>Failing to do so, a plaintiff "is not entitled to any remedy unless the transaction constitutes waste . . . [that is,] the exchange was so one-sided that no business person of ordinary, sound judgment could conclude that the corporation has received adequate consideration". </a:t>
            </a:r>
          </a:p>
          <a:p>
            <a:pPr marL="347663" indent="-228600">
              <a:lnSpc>
                <a:spcPct val="80000"/>
              </a:lnSpc>
              <a:buFont typeface="Arial" pitchFamily="34" charset="0"/>
              <a:buChar char="•"/>
              <a:defRPr/>
            </a:pPr>
            <a:endParaRPr lang="en-US" sz="600" i="1" dirty="0">
              <a:solidFill>
                <a:srgbClr val="000000"/>
              </a:solidFill>
              <a:cs typeface="Arial" pitchFamily="34" charset="0"/>
            </a:endParaRPr>
          </a:p>
          <a:p>
            <a:pPr marL="347663" lvl="1" indent="-228600">
              <a:lnSpc>
                <a:spcPct val="80000"/>
              </a:lnSpc>
              <a:buFont typeface="Arial" pitchFamily="34" charset="0"/>
              <a:buChar char="•"/>
              <a:defRPr/>
            </a:pPr>
            <a:r>
              <a:rPr lang="en-US" sz="1800" dirty="0">
                <a:solidFill>
                  <a:srgbClr val="000000"/>
                </a:solidFill>
                <a:cs typeface="Arial" pitchFamily="34" charset="0"/>
              </a:rPr>
              <a:t>The Business Judgment Rule has at its core, a responsibility of directors and officers to weigh risk against reward. This is an art, not a science.</a:t>
            </a:r>
          </a:p>
          <a:p>
            <a:pPr marL="347663" lvl="2" indent="-228600" eaLnBrk="1" hangingPunct="1">
              <a:lnSpc>
                <a:spcPct val="80000"/>
              </a:lnSpc>
              <a:buFont typeface="Arial" pitchFamily="34" charset="0"/>
              <a:buChar char="•"/>
              <a:defRPr/>
            </a:pPr>
            <a:endParaRPr lang="en-US" sz="600" dirty="0">
              <a:latin typeface="Arial" pitchFamily="34" charset="0"/>
              <a:cs typeface="Arial" pitchFamily="34" charset="0"/>
            </a:endParaRPr>
          </a:p>
        </p:txBody>
      </p:sp>
    </p:spTree>
    <p:extLst>
      <p:ext uri="{BB962C8B-B14F-4D97-AF65-F5344CB8AC3E}">
        <p14:creationId xmlns:p14="http://schemas.microsoft.com/office/powerpoint/2010/main" val="1085570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type="body" idx="4294967295"/>
          </p:nvPr>
        </p:nvSpPr>
        <p:spPr>
          <a:xfrm>
            <a:off x="304800" y="838200"/>
            <a:ext cx="8534400" cy="5562600"/>
          </a:xfrm>
          <a:prstGeom prst="rect">
            <a:avLst/>
          </a:prstGeom>
        </p:spPr>
        <p:txBody>
          <a:bodyPr/>
          <a:lstStyle/>
          <a:p>
            <a:pPr marL="0" indent="0" algn="ctr">
              <a:lnSpc>
                <a:spcPct val="90000"/>
              </a:lnSpc>
              <a:spcBef>
                <a:spcPts val="0"/>
              </a:spcBef>
              <a:buNone/>
              <a:defRPr/>
            </a:pPr>
            <a:r>
              <a:rPr lang="en-US" sz="4400" b="1" dirty="0">
                <a:solidFill>
                  <a:srgbClr val="0033CC"/>
                </a:solidFill>
              </a:rPr>
              <a:t>Corporate Governance</a:t>
            </a:r>
          </a:p>
          <a:p>
            <a:pPr marL="0" indent="0" algn="ctr">
              <a:lnSpc>
                <a:spcPct val="90000"/>
              </a:lnSpc>
              <a:spcBef>
                <a:spcPts val="0"/>
              </a:spcBef>
              <a:buNone/>
              <a:defRPr/>
            </a:pPr>
            <a:r>
              <a:rPr lang="en-US" sz="3000" b="1" i="1" dirty="0">
                <a:solidFill>
                  <a:srgbClr val="006600"/>
                </a:solidFill>
              </a:rPr>
              <a:t>Corporate Governance – Business Judgment</a:t>
            </a:r>
          </a:p>
          <a:p>
            <a:pPr marL="119063" indent="0" eaLnBrk="1" hangingPunct="1">
              <a:buNone/>
              <a:defRPr/>
            </a:pPr>
            <a:r>
              <a:rPr lang="en-US" sz="2800" b="1" dirty="0">
                <a:solidFill>
                  <a:srgbClr val="A50021"/>
                </a:solidFill>
              </a:rPr>
              <a:t>The Business Judgment Rule Continued:</a:t>
            </a:r>
          </a:p>
          <a:p>
            <a:pPr lvl="1">
              <a:lnSpc>
                <a:spcPct val="80000"/>
              </a:lnSpc>
              <a:buFont typeface="Arial" pitchFamily="34" charset="0"/>
              <a:buChar char="•"/>
              <a:defRPr/>
            </a:pPr>
            <a:endParaRPr lang="en-US" sz="1000" dirty="0">
              <a:solidFill>
                <a:srgbClr val="000000"/>
              </a:solidFill>
            </a:endParaRPr>
          </a:p>
          <a:p>
            <a:pPr marL="347663" lvl="1" indent="-228600">
              <a:lnSpc>
                <a:spcPct val="80000"/>
              </a:lnSpc>
              <a:buFont typeface="Arial" pitchFamily="34" charset="0"/>
              <a:buChar char="•"/>
              <a:defRPr/>
            </a:pPr>
            <a:r>
              <a:rPr lang="en-US" sz="1800" dirty="0">
                <a:solidFill>
                  <a:srgbClr val="000000"/>
                </a:solidFill>
              </a:rPr>
              <a:t>The business judgment rule </a:t>
            </a:r>
            <a:r>
              <a:rPr lang="en-US" sz="1800" dirty="0">
                <a:solidFill>
                  <a:srgbClr val="000000"/>
                </a:solidFill>
                <a:latin typeface="Arial" pitchFamily="34" charset="0"/>
                <a:cs typeface="Arial" pitchFamily="34" charset="0"/>
              </a:rPr>
              <a:t>protects corporate officers and directors from being sued when their business judgments turn out to be incorrect.</a:t>
            </a:r>
          </a:p>
          <a:p>
            <a:pPr marL="347663" lvl="1" indent="-228600">
              <a:lnSpc>
                <a:spcPct val="80000"/>
              </a:lnSpc>
              <a:buFont typeface="Arial" pitchFamily="34" charset="0"/>
              <a:buChar char="•"/>
              <a:defRPr/>
            </a:pPr>
            <a:endParaRPr lang="en-US" sz="1000" dirty="0">
              <a:solidFill>
                <a:srgbClr val="000000"/>
              </a:solidFill>
              <a:latin typeface="Arial" pitchFamily="34" charset="0"/>
              <a:cs typeface="Arial" pitchFamily="34" charset="0"/>
            </a:endParaRPr>
          </a:p>
          <a:p>
            <a:pPr marL="347663" lvl="1" indent="-228600">
              <a:lnSpc>
                <a:spcPct val="80000"/>
              </a:lnSpc>
              <a:buFont typeface="Arial" pitchFamily="34" charset="0"/>
              <a:buChar char="•"/>
              <a:defRPr/>
            </a:pPr>
            <a:r>
              <a:rPr lang="en-US" sz="1800" dirty="0">
                <a:solidFill>
                  <a:srgbClr val="000000"/>
                </a:solidFill>
                <a:latin typeface="Arial" pitchFamily="34" charset="0"/>
                <a:cs typeface="Arial" pitchFamily="34" charset="0"/>
              </a:rPr>
              <a:t>The business judgment rule not only insulates officers and directors from lawsuits from shareholders, but it also keeps courts out of the business of monitoring business decisions. </a:t>
            </a:r>
          </a:p>
          <a:p>
            <a:pPr marL="347663" lvl="1" indent="-228600">
              <a:lnSpc>
                <a:spcPct val="80000"/>
              </a:lnSpc>
              <a:buFont typeface="Arial" pitchFamily="34" charset="0"/>
              <a:buChar char="•"/>
              <a:defRPr/>
            </a:pPr>
            <a:endParaRPr lang="en-US" sz="1000" dirty="0">
              <a:solidFill>
                <a:srgbClr val="000000"/>
              </a:solidFill>
              <a:latin typeface="Arial" pitchFamily="34" charset="0"/>
              <a:cs typeface="Arial" pitchFamily="34" charset="0"/>
            </a:endParaRPr>
          </a:p>
          <a:p>
            <a:pPr marL="347663" lvl="1" indent="-228600">
              <a:lnSpc>
                <a:spcPct val="80000"/>
              </a:lnSpc>
              <a:buFont typeface="Arial" pitchFamily="34" charset="0"/>
              <a:buChar char="•"/>
              <a:defRPr/>
            </a:pPr>
            <a:r>
              <a:rPr lang="en-US" sz="1800" dirty="0">
                <a:latin typeface="Arial" pitchFamily="34" charset="0"/>
                <a:cs typeface="Arial" pitchFamily="34" charset="0"/>
              </a:rPr>
              <a:t>When corporate officers or directors exceed their authority, the business judgment rule no longer protects them.</a:t>
            </a:r>
            <a:endParaRPr lang="en-US" sz="1000" dirty="0">
              <a:latin typeface="Arial" pitchFamily="34" charset="0"/>
              <a:cs typeface="Arial" pitchFamily="34" charset="0"/>
            </a:endParaRPr>
          </a:p>
          <a:p>
            <a:pPr marL="119063" lvl="1" indent="0">
              <a:lnSpc>
                <a:spcPct val="80000"/>
              </a:lnSpc>
              <a:buNone/>
              <a:defRPr/>
            </a:pPr>
            <a:r>
              <a:rPr lang="en-US" sz="1000" dirty="0">
                <a:latin typeface="Arial" pitchFamily="34" charset="0"/>
                <a:cs typeface="Arial" pitchFamily="34" charset="0"/>
              </a:rPr>
              <a:t>  </a:t>
            </a:r>
          </a:p>
          <a:p>
            <a:pPr marL="347663" lvl="1" indent="-228600">
              <a:lnSpc>
                <a:spcPct val="80000"/>
              </a:lnSpc>
              <a:buFont typeface="Arial" pitchFamily="34" charset="0"/>
              <a:buChar char="•"/>
              <a:defRPr/>
            </a:pPr>
            <a:r>
              <a:rPr lang="en-US" sz="1800" dirty="0">
                <a:latin typeface="Arial" pitchFamily="34" charset="0"/>
                <a:cs typeface="Arial" pitchFamily="34" charset="0"/>
              </a:rPr>
              <a:t>Such acts, which exceed authority, are deemed to be ultra vires (a Latin phrase meaning “beyond the powers” – meaning the board of directors has exceeded or gone beyond their legal authority).</a:t>
            </a:r>
          </a:p>
          <a:p>
            <a:pPr marL="347663" lvl="1" indent="-228600">
              <a:lnSpc>
                <a:spcPct val="80000"/>
              </a:lnSpc>
              <a:buFont typeface="Arial" pitchFamily="34" charset="0"/>
              <a:buChar char="•"/>
              <a:defRPr/>
            </a:pPr>
            <a:endParaRPr lang="en-US" sz="1000" dirty="0">
              <a:latin typeface="Arial" pitchFamily="34" charset="0"/>
              <a:cs typeface="Arial" pitchFamily="34" charset="0"/>
            </a:endParaRPr>
          </a:p>
          <a:p>
            <a:pPr marL="347663" lvl="1" indent="-228600">
              <a:lnSpc>
                <a:spcPct val="80000"/>
              </a:lnSpc>
              <a:buFont typeface="Arial" pitchFamily="34" charset="0"/>
              <a:buChar char="•"/>
              <a:defRPr/>
            </a:pPr>
            <a:r>
              <a:rPr lang="en-US" sz="1800" dirty="0">
                <a:latin typeface="Arial" pitchFamily="34" charset="0"/>
                <a:cs typeface="Arial" pitchFamily="34" charset="0"/>
              </a:rPr>
              <a:t>Only shareholders or others who have a direct interest in the corporation can raise a claim of ultra </a:t>
            </a:r>
            <a:r>
              <a:rPr lang="en-US" sz="1800" dirty="0" err="1">
                <a:latin typeface="Arial" pitchFamily="34" charset="0"/>
                <a:cs typeface="Arial" pitchFamily="34" charset="0"/>
              </a:rPr>
              <a:t>vires</a:t>
            </a:r>
            <a:r>
              <a:rPr lang="en-US" sz="1800" dirty="0">
                <a:latin typeface="Arial" pitchFamily="34" charset="0"/>
                <a:cs typeface="Arial" pitchFamily="34" charset="0"/>
              </a:rPr>
              <a:t>.</a:t>
            </a:r>
          </a:p>
          <a:p>
            <a:pPr lvl="2" eaLnBrk="1" hangingPunct="1">
              <a:lnSpc>
                <a:spcPct val="80000"/>
              </a:lnSpc>
              <a:buFont typeface="Arial" pitchFamily="34" charset="0"/>
              <a:buChar char="•"/>
              <a:defRPr/>
            </a:pPr>
            <a:endParaRPr lang="en-US" sz="1600" dirty="0">
              <a:latin typeface="Arial" pitchFamily="34" charset="0"/>
              <a:cs typeface="Arial" pitchFamily="34" charset="0"/>
            </a:endParaRPr>
          </a:p>
          <a:p>
            <a:pPr lvl="2" eaLnBrk="1" hangingPunct="1">
              <a:lnSpc>
                <a:spcPct val="80000"/>
              </a:lnSpc>
              <a:buFont typeface="Arial" pitchFamily="34" charset="0"/>
              <a:buChar char="•"/>
              <a:defRPr/>
            </a:pPr>
            <a:endParaRPr lang="en-US" sz="1600" dirty="0">
              <a:latin typeface="Arial" pitchFamily="34" charset="0"/>
              <a:cs typeface="Arial" pitchFamily="34" charset="0"/>
            </a:endParaRPr>
          </a:p>
          <a:p>
            <a:pPr lvl="2" eaLnBrk="1" hangingPunct="1">
              <a:lnSpc>
                <a:spcPct val="80000"/>
              </a:lnSpc>
              <a:buFont typeface="Arial" pitchFamily="34" charset="0"/>
              <a:buChar char="•"/>
              <a:defRPr/>
            </a:pPr>
            <a:endParaRPr lang="en-US" sz="1600" i="1" dirty="0">
              <a:latin typeface="Arial" pitchFamily="34" charset="0"/>
              <a:cs typeface="Arial" pitchFamily="34" charset="0"/>
            </a:endParaRPr>
          </a:p>
          <a:p>
            <a:pPr lvl="2" eaLnBrk="1" hangingPunct="1">
              <a:lnSpc>
                <a:spcPct val="80000"/>
              </a:lnSpc>
              <a:buFont typeface="Arial" pitchFamily="34" charset="0"/>
              <a:buChar char="•"/>
              <a:defRPr/>
            </a:pPr>
            <a:endParaRPr lang="en-US" sz="1600" i="1" dirty="0">
              <a:solidFill>
                <a:srgbClr val="000000"/>
              </a:solidFill>
              <a:latin typeface="Arial" pitchFamily="34" charset="0"/>
              <a:cs typeface="Arial" pitchFamily="34" charset="0"/>
            </a:endParaRPr>
          </a:p>
          <a:p>
            <a:pPr lvl="2" eaLnBrk="1" hangingPunct="1">
              <a:lnSpc>
                <a:spcPct val="80000"/>
              </a:lnSpc>
              <a:buFont typeface="Arial" pitchFamily="34" charset="0"/>
              <a:buChar char="•"/>
              <a:defRPr/>
            </a:pPr>
            <a:endParaRPr lang="en-US" sz="1600" i="1" dirty="0">
              <a:solidFill>
                <a:srgbClr val="000000"/>
              </a:solidFill>
              <a:latin typeface="Arial" pitchFamily="34" charset="0"/>
              <a:cs typeface="Arial" pitchFamily="34" charset="0"/>
            </a:endParaRPr>
          </a:p>
          <a:p>
            <a:pPr lvl="2" eaLnBrk="1" hangingPunct="1">
              <a:lnSpc>
                <a:spcPct val="80000"/>
              </a:lnSpc>
              <a:buFont typeface="Arial" pitchFamily="34" charset="0"/>
              <a:buChar char="•"/>
              <a:defRPr/>
            </a:pPr>
            <a:endParaRPr lang="en-US" sz="1800" dirty="0">
              <a:latin typeface="Arial" pitchFamily="34" charset="0"/>
              <a:cs typeface="Arial" pitchFamily="34" charset="0"/>
            </a:endParaRPr>
          </a:p>
        </p:txBody>
      </p:sp>
    </p:spTree>
    <p:extLst>
      <p:ext uri="{BB962C8B-B14F-4D97-AF65-F5344CB8AC3E}">
        <p14:creationId xmlns:p14="http://schemas.microsoft.com/office/powerpoint/2010/main" val="566979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p:cNvSpPr>
          <p:nvPr/>
        </p:nvSpPr>
        <p:spPr bwMode="auto">
          <a:xfrm>
            <a:off x="228600" y="914400"/>
            <a:ext cx="8458200" cy="5562600"/>
          </a:xfrm>
          <a:prstGeom prst="rect">
            <a:avLst/>
          </a:prstGeom>
          <a:noFill/>
          <a:ln w="9525">
            <a:noFill/>
            <a:miter lim="800000"/>
            <a:headEnd/>
            <a:tailEnd/>
          </a:ln>
        </p:spPr>
        <p:txBody>
          <a:bodyPr/>
          <a:lstStyle/>
          <a:p>
            <a:pPr marL="342900" indent="-342900" algn="ctr">
              <a:lnSpc>
                <a:spcPct val="90000"/>
              </a:lnSpc>
              <a:spcBef>
                <a:spcPts val="0"/>
              </a:spcBef>
              <a:defRPr/>
            </a:pPr>
            <a:r>
              <a:rPr lang="en-US" sz="4000" b="1" dirty="0">
                <a:solidFill>
                  <a:srgbClr val="0033CC"/>
                </a:solidFill>
              </a:rPr>
              <a:t>Corporate Governance</a:t>
            </a:r>
          </a:p>
          <a:p>
            <a:pPr marL="342900" indent="-342900" algn="ctr">
              <a:lnSpc>
                <a:spcPct val="90000"/>
              </a:lnSpc>
              <a:spcBef>
                <a:spcPts val="0"/>
              </a:spcBef>
              <a:defRPr/>
            </a:pPr>
            <a:r>
              <a:rPr lang="en-US" sz="2200" b="1" i="1" dirty="0">
                <a:solidFill>
                  <a:srgbClr val="006600"/>
                </a:solidFill>
              </a:rPr>
              <a:t>Corporate Governance – Shareholder Derivative Lawsuits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9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r>
              <a:rPr lang="en-US" sz="2000" b="1" dirty="0">
                <a:solidFill>
                  <a:srgbClr val="C00000"/>
                </a:solidFill>
                <a:latin typeface="Arial" panose="020B0604020202020204" pitchFamily="34" charset="0"/>
                <a:cs typeface="Arial" panose="020B0604020202020204" pitchFamily="34" charset="0"/>
              </a:rPr>
              <a:t> Shareholder Derivative Law Suits:</a:t>
            </a:r>
            <a:endParaRPr lang="en-US" sz="2000" b="1" i="1" kern="0" dirty="0">
              <a:solidFill>
                <a:srgbClr val="000000"/>
              </a:solidFill>
              <a:effectLst>
                <a:outerShdw blurRad="38100" dist="38100" dir="2700000" algn="tl">
                  <a:srgbClr val="C0C0C0"/>
                </a:outerShdw>
              </a:effectLst>
              <a:latin typeface="Arial" pitchFamily="34" charset="0"/>
              <a:cs typeface="Arial" pitchFamily="34" charset="0"/>
            </a:endParaRPr>
          </a:p>
          <a:p>
            <a:pPr lvl="2">
              <a:buFont typeface="Arial" pitchFamily="34" charset="0"/>
              <a:buChar char="•"/>
              <a:defRPr/>
            </a:pPr>
            <a:endParaRPr lang="en-US" b="1" i="1" dirty="0">
              <a:latin typeface="Arial" pitchFamily="34" charset="0"/>
              <a:cs typeface="Arial" pitchFamily="34" charset="0"/>
            </a:endParaRPr>
          </a:p>
          <a:p>
            <a:pPr marL="119063" lvl="2" indent="0" algn="just">
              <a:defRPr/>
            </a:pPr>
            <a:r>
              <a:rPr lang="en-US" b="1" i="1" dirty="0">
                <a:solidFill>
                  <a:srgbClr val="0000FF"/>
                </a:solidFill>
                <a:latin typeface="Arial" pitchFamily="34" charset="0"/>
                <a:cs typeface="Arial" pitchFamily="34" charset="0"/>
              </a:rPr>
              <a:t>Defined</a:t>
            </a:r>
            <a:r>
              <a:rPr lang="en-US" i="1" dirty="0">
                <a:solidFill>
                  <a:srgbClr val="0000FF"/>
                </a:solidFill>
                <a:latin typeface="Arial" pitchFamily="34" charset="0"/>
                <a:cs typeface="Arial" pitchFamily="34" charset="0"/>
              </a:rPr>
              <a:t>: </a:t>
            </a:r>
            <a:r>
              <a:rPr lang="en-US" dirty="0"/>
              <a:t>A shareholder derivative suit is a lawsuit brought by a shareholder on behalf of a corporation against a third party. Often, the third party is an insider of the corporation, such as an executive officer or director. </a:t>
            </a:r>
          </a:p>
          <a:p>
            <a:pPr marL="119063" lvl="2" indent="0" algn="just">
              <a:defRPr/>
            </a:pPr>
            <a:endParaRPr lang="en-US" dirty="0"/>
          </a:p>
          <a:p>
            <a:pPr marL="119063" lvl="2" indent="0" algn="just">
              <a:defRPr/>
            </a:pPr>
            <a:r>
              <a:rPr lang="en-US" dirty="0"/>
              <a:t>Shareholder derivative suits are unique because under traditional corporate law, management is responsible for bringing and defending the corporation against suit. </a:t>
            </a:r>
          </a:p>
          <a:p>
            <a:pPr marL="119063" lvl="2" indent="0" algn="just">
              <a:defRPr/>
            </a:pPr>
            <a:endParaRPr lang="en-US" dirty="0"/>
          </a:p>
          <a:p>
            <a:pPr marL="119063" lvl="2" indent="0" algn="just">
              <a:defRPr/>
            </a:pPr>
            <a:r>
              <a:rPr lang="en-US" dirty="0"/>
              <a:t>Shareholder derivative suits permit a shareholder to initiate a suit when management has failed to do so. </a:t>
            </a:r>
          </a:p>
          <a:p>
            <a:pPr marL="119063" lvl="2" indent="0" algn="just">
              <a:defRPr/>
            </a:pPr>
            <a:endParaRPr lang="en-US" dirty="0"/>
          </a:p>
          <a:p>
            <a:pPr marL="119063" lvl="2" indent="0" algn="just">
              <a:defRPr/>
            </a:pPr>
            <a:r>
              <a:rPr lang="en-US" dirty="0"/>
              <a:t>It should be noted, that if the shareholder wins the action, it is the corporation, and not the shareholder who is awarded the recovery.</a:t>
            </a:r>
            <a:endParaRPr lang="en-US" i="1" dirty="0">
              <a:solidFill>
                <a:schemeClr val="tx1">
                  <a:lumMod val="95000"/>
                  <a:lumOff val="5000"/>
                </a:schemeClr>
              </a:solidFill>
              <a:latin typeface="Arial" pitchFamily="34" charset="0"/>
              <a:cs typeface="Arial" pitchFamily="34" charset="0"/>
            </a:endParaRPr>
          </a:p>
        </p:txBody>
      </p:sp>
    </p:spTree>
    <p:extLst>
      <p:ext uri="{BB962C8B-B14F-4D97-AF65-F5344CB8AC3E}">
        <p14:creationId xmlns:p14="http://schemas.microsoft.com/office/powerpoint/2010/main" val="142306245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10429</TotalTime>
  <Words>1249</Words>
  <Application>Microsoft Office PowerPoint</Application>
  <PresentationFormat>On-screen Show (4:3)</PresentationFormat>
  <Paragraphs>137</Paragraphs>
  <Slides>13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545</cp:revision>
  <cp:lastPrinted>2020-09-23T14:11:20Z</cp:lastPrinted>
  <dcterms:created xsi:type="dcterms:W3CDTF">2007-08-27T19:04:39Z</dcterms:created>
  <dcterms:modified xsi:type="dcterms:W3CDTF">2021-10-23T20:02:33Z</dcterms:modified>
</cp:coreProperties>
</file>