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handoutMasterIdLst>
    <p:handoutMasterId r:id="rId14"/>
  </p:handoutMasterIdLst>
  <p:sldIdLst>
    <p:sldId id="409" r:id="rId2"/>
    <p:sldId id="635" r:id="rId3"/>
    <p:sldId id="636" r:id="rId4"/>
    <p:sldId id="663" r:id="rId5"/>
    <p:sldId id="568" r:id="rId6"/>
    <p:sldId id="569" r:id="rId7"/>
    <p:sldId id="570" r:id="rId8"/>
    <p:sldId id="500" r:id="rId9"/>
    <p:sldId id="501" r:id="rId10"/>
    <p:sldId id="502" r:id="rId11"/>
    <p:sldId id="637" r:id="rId12"/>
  </p:sldIdLst>
  <p:sldSz cx="9144000" cy="6858000" type="screen4x3"/>
  <p:notesSz cx="7023100" cy="93091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5613" indent="-53975" algn="l" rtl="0" fontAlgn="base">
      <a:spcBef>
        <a:spcPct val="0"/>
      </a:spcBef>
      <a:spcAft>
        <a:spcPct val="0"/>
      </a:spcAft>
      <a:defRPr kern="1200">
        <a:solidFill>
          <a:schemeClr val="tx1"/>
        </a:solidFill>
        <a:latin typeface="Arial" charset="0"/>
        <a:ea typeface="+mn-ea"/>
        <a:cs typeface="+mn-cs"/>
      </a:defRPr>
    </a:lvl2pPr>
    <a:lvl3pPr marL="912813" indent="-107950" algn="l" rtl="0" fontAlgn="base">
      <a:spcBef>
        <a:spcPct val="0"/>
      </a:spcBef>
      <a:spcAft>
        <a:spcPct val="0"/>
      </a:spcAft>
      <a:defRPr kern="1200">
        <a:solidFill>
          <a:schemeClr val="tx1"/>
        </a:solidFill>
        <a:latin typeface="Arial" charset="0"/>
        <a:ea typeface="+mn-ea"/>
        <a:cs typeface="+mn-cs"/>
      </a:defRPr>
    </a:lvl3pPr>
    <a:lvl4pPr marL="1370013" indent="-163513" algn="l" rtl="0" fontAlgn="base">
      <a:spcBef>
        <a:spcPct val="0"/>
      </a:spcBef>
      <a:spcAft>
        <a:spcPct val="0"/>
      </a:spcAft>
      <a:defRPr kern="1200">
        <a:solidFill>
          <a:schemeClr val="tx1"/>
        </a:solidFill>
        <a:latin typeface="Arial" charset="0"/>
        <a:ea typeface="+mn-ea"/>
        <a:cs typeface="+mn-cs"/>
      </a:defRPr>
    </a:lvl4pPr>
    <a:lvl5pPr marL="1827213" indent="-219075"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A50021"/>
    <a:srgbClr val="006666"/>
    <a:srgbClr val="0033CC"/>
    <a:srgbClr val="C81204"/>
    <a:srgbClr val="4C1441"/>
    <a:srgbClr val="FFFF00"/>
    <a:srgbClr val="CC0000"/>
    <a:srgbClr val="006600"/>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887" autoAdjust="0"/>
    <p:restoredTop sz="94664" autoAdjust="0"/>
  </p:normalViewPr>
  <p:slideViewPr>
    <p:cSldViewPr>
      <p:cViewPr varScale="1">
        <p:scale>
          <a:sx n="105" d="100"/>
          <a:sy n="105" d="100"/>
        </p:scale>
        <p:origin x="1698"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bert Farley" userId="1b2cfada0102257f" providerId="LiveId" clId="{8A364B32-30B3-4CB7-B944-EFCB315593B3}"/>
    <pc:docChg chg="custSel addSld delSld modSld">
      <pc:chgData name="Robert Farley" userId="1b2cfada0102257f" providerId="LiveId" clId="{8A364B32-30B3-4CB7-B944-EFCB315593B3}" dt="2020-11-26T01:24:28.892" v="965" actId="20577"/>
      <pc:docMkLst>
        <pc:docMk/>
      </pc:docMkLst>
      <pc:sldChg chg="modSp mod">
        <pc:chgData name="Robert Farley" userId="1b2cfada0102257f" providerId="LiveId" clId="{8A364B32-30B3-4CB7-B944-EFCB315593B3}" dt="2020-11-26T01:24:28.892" v="965" actId="20577"/>
        <pc:sldMkLst>
          <pc:docMk/>
          <pc:sldMk cId="0" sldId="409"/>
        </pc:sldMkLst>
        <pc:spChg chg="mod">
          <ac:chgData name="Robert Farley" userId="1b2cfada0102257f" providerId="LiveId" clId="{8A364B32-30B3-4CB7-B944-EFCB315593B3}" dt="2020-11-26T01:24:28.892" v="965" actId="20577"/>
          <ac:spMkLst>
            <pc:docMk/>
            <pc:sldMk cId="0" sldId="409"/>
            <ac:spMk id="8" creationId="{00000000-0000-0000-0000-000000000000}"/>
          </ac:spMkLst>
        </pc:spChg>
      </pc:sldChg>
      <pc:sldChg chg="add del">
        <pc:chgData name="Robert Farley" userId="1b2cfada0102257f" providerId="LiveId" clId="{8A364B32-30B3-4CB7-B944-EFCB315593B3}" dt="2020-11-26T00:08:26.451" v="64" actId="47"/>
        <pc:sldMkLst>
          <pc:docMk/>
          <pc:sldMk cId="0" sldId="499"/>
        </pc:sldMkLst>
      </pc:sldChg>
      <pc:sldChg chg="modSp add mod">
        <pc:chgData name="Robert Farley" userId="1b2cfada0102257f" providerId="LiveId" clId="{8A364B32-30B3-4CB7-B944-EFCB315593B3}" dt="2020-11-26T00:46:24.080" v="868" actId="255"/>
        <pc:sldMkLst>
          <pc:docMk/>
          <pc:sldMk cId="0" sldId="500"/>
        </pc:sldMkLst>
        <pc:spChg chg="mod">
          <ac:chgData name="Robert Farley" userId="1b2cfada0102257f" providerId="LiveId" clId="{8A364B32-30B3-4CB7-B944-EFCB315593B3}" dt="2020-11-26T00:46:24.080" v="868" actId="255"/>
          <ac:spMkLst>
            <pc:docMk/>
            <pc:sldMk cId="0" sldId="500"/>
            <ac:spMk id="87043" creationId="{00000000-0000-0000-0000-000000000000}"/>
          </ac:spMkLst>
        </pc:spChg>
      </pc:sldChg>
      <pc:sldChg chg="modSp add mod">
        <pc:chgData name="Robert Farley" userId="1b2cfada0102257f" providerId="LiveId" clId="{8A364B32-30B3-4CB7-B944-EFCB315593B3}" dt="2020-11-26T00:46:14.817" v="867" actId="255"/>
        <pc:sldMkLst>
          <pc:docMk/>
          <pc:sldMk cId="0" sldId="501"/>
        </pc:sldMkLst>
        <pc:spChg chg="mod">
          <ac:chgData name="Robert Farley" userId="1b2cfada0102257f" providerId="LiveId" clId="{8A364B32-30B3-4CB7-B944-EFCB315593B3}" dt="2020-11-26T00:46:14.817" v="867" actId="255"/>
          <ac:spMkLst>
            <pc:docMk/>
            <pc:sldMk cId="0" sldId="501"/>
            <ac:spMk id="87043" creationId="{00000000-0000-0000-0000-000000000000}"/>
          </ac:spMkLst>
        </pc:spChg>
      </pc:sldChg>
      <pc:sldChg chg="modSp add mod">
        <pc:chgData name="Robert Farley" userId="1b2cfada0102257f" providerId="LiveId" clId="{8A364B32-30B3-4CB7-B944-EFCB315593B3}" dt="2020-11-26T01:20:11.830" v="903" actId="1035"/>
        <pc:sldMkLst>
          <pc:docMk/>
          <pc:sldMk cId="0" sldId="502"/>
        </pc:sldMkLst>
        <pc:spChg chg="mod">
          <ac:chgData name="Robert Farley" userId="1b2cfada0102257f" providerId="LiveId" clId="{8A364B32-30B3-4CB7-B944-EFCB315593B3}" dt="2020-11-26T01:20:11.830" v="903" actId="1035"/>
          <ac:spMkLst>
            <pc:docMk/>
            <pc:sldMk cId="0" sldId="502"/>
            <ac:spMk id="87043" creationId="{00000000-0000-0000-0000-000000000000}"/>
          </ac:spMkLst>
        </pc:spChg>
      </pc:sldChg>
      <pc:sldChg chg="modSp add mod">
        <pc:chgData name="Robert Farley" userId="1b2cfada0102257f" providerId="LiveId" clId="{8A364B32-30B3-4CB7-B944-EFCB315593B3}" dt="2020-11-26T00:47:00.904" v="874" actId="1035"/>
        <pc:sldMkLst>
          <pc:docMk/>
          <pc:sldMk cId="0" sldId="568"/>
        </pc:sldMkLst>
        <pc:spChg chg="mod">
          <ac:chgData name="Robert Farley" userId="1b2cfada0102257f" providerId="LiveId" clId="{8A364B32-30B3-4CB7-B944-EFCB315593B3}" dt="2020-11-26T00:47:00.904" v="874" actId="1035"/>
          <ac:spMkLst>
            <pc:docMk/>
            <pc:sldMk cId="0" sldId="568"/>
            <ac:spMk id="87043" creationId="{00000000-0000-0000-0000-000000000000}"/>
          </ac:spMkLst>
        </pc:spChg>
      </pc:sldChg>
      <pc:sldChg chg="modSp add mod">
        <pc:chgData name="Robert Farley" userId="1b2cfada0102257f" providerId="LiveId" clId="{8A364B32-30B3-4CB7-B944-EFCB315593B3}" dt="2020-11-26T00:46:46.544" v="870" actId="255"/>
        <pc:sldMkLst>
          <pc:docMk/>
          <pc:sldMk cId="0" sldId="569"/>
        </pc:sldMkLst>
        <pc:spChg chg="mod">
          <ac:chgData name="Robert Farley" userId="1b2cfada0102257f" providerId="LiveId" clId="{8A364B32-30B3-4CB7-B944-EFCB315593B3}" dt="2020-11-26T00:46:46.544" v="870" actId="255"/>
          <ac:spMkLst>
            <pc:docMk/>
            <pc:sldMk cId="0" sldId="569"/>
            <ac:spMk id="87043" creationId="{00000000-0000-0000-0000-000000000000}"/>
          </ac:spMkLst>
        </pc:spChg>
      </pc:sldChg>
      <pc:sldChg chg="modSp add mod">
        <pc:chgData name="Robert Farley" userId="1b2cfada0102257f" providerId="LiveId" clId="{8A364B32-30B3-4CB7-B944-EFCB315593B3}" dt="2020-11-26T00:46:33.472" v="869" actId="255"/>
        <pc:sldMkLst>
          <pc:docMk/>
          <pc:sldMk cId="0" sldId="570"/>
        </pc:sldMkLst>
        <pc:spChg chg="mod">
          <ac:chgData name="Robert Farley" userId="1b2cfada0102257f" providerId="LiveId" clId="{8A364B32-30B3-4CB7-B944-EFCB315593B3}" dt="2020-11-26T00:46:33.472" v="869" actId="255"/>
          <ac:spMkLst>
            <pc:docMk/>
            <pc:sldMk cId="0" sldId="570"/>
            <ac:spMk id="87043" creationId="{00000000-0000-0000-0000-000000000000}"/>
          </ac:spMkLst>
        </pc:spChg>
      </pc:sldChg>
      <pc:sldChg chg="del">
        <pc:chgData name="Robert Farley" userId="1b2cfada0102257f" providerId="LiveId" clId="{8A364B32-30B3-4CB7-B944-EFCB315593B3}" dt="2020-11-26T01:20:22.303" v="904" actId="47"/>
        <pc:sldMkLst>
          <pc:docMk/>
          <pc:sldMk cId="3198942143" sldId="583"/>
        </pc:sldMkLst>
      </pc:sldChg>
      <pc:sldChg chg="modSp mod">
        <pc:chgData name="Robert Farley" userId="1b2cfada0102257f" providerId="LiveId" clId="{8A364B32-30B3-4CB7-B944-EFCB315593B3}" dt="2020-11-26T01:20:26.790" v="906" actId="20577"/>
        <pc:sldMkLst>
          <pc:docMk/>
          <pc:sldMk cId="0" sldId="637"/>
        </pc:sldMkLst>
        <pc:spChg chg="mod">
          <ac:chgData name="Robert Farley" userId="1b2cfada0102257f" providerId="LiveId" clId="{8A364B32-30B3-4CB7-B944-EFCB315593B3}" dt="2020-11-26T01:20:26.790" v="906" actId="20577"/>
          <ac:spMkLst>
            <pc:docMk/>
            <pc:sldMk cId="0" sldId="637"/>
            <ac:spMk id="21506" creationId="{00000000-0000-0000-0000-000000000000}"/>
          </ac:spMkLst>
        </pc:spChg>
      </pc:sldChg>
      <pc:sldChg chg="modSp del mod">
        <pc:chgData name="Robert Farley" userId="1b2cfada0102257f" providerId="LiveId" clId="{8A364B32-30B3-4CB7-B944-EFCB315593B3}" dt="2020-11-26T00:14:33.041" v="135" actId="2696"/>
        <pc:sldMkLst>
          <pc:docMk/>
          <pc:sldMk cId="219622788" sldId="660"/>
        </pc:sldMkLst>
        <pc:spChg chg="mod">
          <ac:chgData name="Robert Farley" userId="1b2cfada0102257f" providerId="LiveId" clId="{8A364B32-30B3-4CB7-B944-EFCB315593B3}" dt="2020-11-26T00:13:40.095" v="116" actId="255"/>
          <ac:spMkLst>
            <pc:docMk/>
            <pc:sldMk cId="219622788" sldId="660"/>
            <ac:spMk id="3" creationId="{00000000-0000-0000-0000-000000000000}"/>
          </ac:spMkLst>
        </pc:spChg>
      </pc:sldChg>
      <pc:sldChg chg="del">
        <pc:chgData name="Robert Farley" userId="1b2cfada0102257f" providerId="LiveId" clId="{8A364B32-30B3-4CB7-B944-EFCB315593B3}" dt="2020-11-26T01:20:22.303" v="904" actId="47"/>
        <pc:sldMkLst>
          <pc:docMk/>
          <pc:sldMk cId="1794432430" sldId="661"/>
        </pc:sldMkLst>
      </pc:sldChg>
      <pc:sldChg chg="del">
        <pc:chgData name="Robert Farley" userId="1b2cfada0102257f" providerId="LiveId" clId="{8A364B32-30B3-4CB7-B944-EFCB315593B3}" dt="2020-11-26T01:20:22.303" v="904" actId="47"/>
        <pc:sldMkLst>
          <pc:docMk/>
          <pc:sldMk cId="1386095711" sldId="662"/>
        </pc:sldMkLst>
      </pc:sldChg>
      <pc:sldChg chg="modSp add mod">
        <pc:chgData name="Robert Farley" userId="1b2cfada0102257f" providerId="LiveId" clId="{8A364B32-30B3-4CB7-B944-EFCB315593B3}" dt="2020-11-26T01:23:41.534" v="926" actId="6549"/>
        <pc:sldMkLst>
          <pc:docMk/>
          <pc:sldMk cId="2280588116" sldId="663"/>
        </pc:sldMkLst>
        <pc:spChg chg="mod">
          <ac:chgData name="Robert Farley" userId="1b2cfada0102257f" providerId="LiveId" clId="{8A364B32-30B3-4CB7-B944-EFCB315593B3}" dt="2020-11-26T01:23:41.534" v="926" actId="6549"/>
          <ac:spMkLst>
            <pc:docMk/>
            <pc:sldMk cId="2280588116" sldId="663"/>
            <ac:spMk id="79873"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238"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8275" y="0"/>
            <a:ext cx="3043238" cy="465138"/>
          </a:xfrm>
          <a:prstGeom prst="rect">
            <a:avLst/>
          </a:prstGeom>
        </p:spPr>
        <p:txBody>
          <a:bodyPr vert="horz" lIns="91440" tIns="45720" rIns="91440" bIns="45720" rtlCol="0"/>
          <a:lstStyle>
            <a:lvl1pPr algn="r">
              <a:defRPr sz="1200"/>
            </a:lvl1pPr>
          </a:lstStyle>
          <a:p>
            <a:fld id="{CD67732B-3931-4C78-8DBB-AD53B398B0CD}" type="datetimeFigureOut">
              <a:rPr lang="en-US" smtClean="0"/>
              <a:pPr/>
              <a:t>11/25/2020</a:t>
            </a:fld>
            <a:endParaRPr lang="en-US"/>
          </a:p>
        </p:txBody>
      </p:sp>
      <p:sp>
        <p:nvSpPr>
          <p:cNvPr id="4" name="Footer Placeholder 3"/>
          <p:cNvSpPr>
            <a:spLocks noGrp="1"/>
          </p:cNvSpPr>
          <p:nvPr>
            <p:ph type="ftr" sz="quarter" idx="2"/>
          </p:nvPr>
        </p:nvSpPr>
        <p:spPr>
          <a:xfrm>
            <a:off x="0" y="8842375"/>
            <a:ext cx="3043238"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8275" y="8842375"/>
            <a:ext cx="3043238" cy="465138"/>
          </a:xfrm>
          <a:prstGeom prst="rect">
            <a:avLst/>
          </a:prstGeom>
        </p:spPr>
        <p:txBody>
          <a:bodyPr vert="horz" lIns="91440" tIns="45720" rIns="91440" bIns="45720" rtlCol="0" anchor="b"/>
          <a:lstStyle>
            <a:lvl1pPr algn="r">
              <a:defRPr sz="1200"/>
            </a:lvl1pPr>
          </a:lstStyle>
          <a:p>
            <a:fld id="{C7FCAE9A-D2A7-455A-9066-FB3381E1DC8E}" type="slidenum">
              <a:rPr lang="en-US" smtClean="0"/>
              <a:pPr/>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pPr>
              <a:defRPr/>
            </a:pPr>
            <a:endParaRPr lang="en-US"/>
          </a:p>
        </p:txBody>
      </p:sp>
      <p:sp>
        <p:nvSpPr>
          <p:cNvPr id="3" name="Date Placeholder 2"/>
          <p:cNvSpPr>
            <a:spLocks noGrp="1"/>
          </p:cNvSpPr>
          <p:nvPr>
            <p:ph type="dt" idx="1"/>
          </p:nvPr>
        </p:nvSpPr>
        <p:spPr>
          <a:xfrm>
            <a:off x="3978132" y="0"/>
            <a:ext cx="3043343" cy="465455"/>
          </a:xfrm>
          <a:prstGeom prst="rect">
            <a:avLst/>
          </a:prstGeom>
        </p:spPr>
        <p:txBody>
          <a:bodyPr vert="horz" lIns="93324" tIns="46662" rIns="93324" bIns="46662" rtlCol="0"/>
          <a:lstStyle>
            <a:lvl1pPr algn="r">
              <a:defRPr sz="1200"/>
            </a:lvl1pPr>
          </a:lstStyle>
          <a:p>
            <a:pPr>
              <a:defRPr/>
            </a:pPr>
            <a:fld id="{E8468ECA-FCD4-4767-A441-9AD0A66A9B02}" type="datetimeFigureOut">
              <a:rPr lang="en-US"/>
              <a:pPr>
                <a:defRPr/>
              </a:pPr>
              <a:t>11/25/2020</a:t>
            </a:fld>
            <a:endParaRPr lang="en-US" dirty="0"/>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3324" tIns="46662" rIns="93324" bIns="46662" rtlCol="0" anchor="ctr"/>
          <a:lstStyle/>
          <a:p>
            <a:pPr lvl="0"/>
            <a:endParaRPr lang="en-US" noProof="0" dirty="0"/>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3324" tIns="46662" rIns="93324" bIns="46662"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42029"/>
            <a:ext cx="3043343" cy="465455"/>
          </a:xfrm>
          <a:prstGeom prst="rect">
            <a:avLst/>
          </a:prstGeom>
        </p:spPr>
        <p:txBody>
          <a:bodyPr vert="horz" lIns="93324" tIns="46662" rIns="93324" bIns="46662"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978132" y="8842029"/>
            <a:ext cx="3043343" cy="465455"/>
          </a:xfrm>
          <a:prstGeom prst="rect">
            <a:avLst/>
          </a:prstGeom>
        </p:spPr>
        <p:txBody>
          <a:bodyPr vert="horz" lIns="93324" tIns="46662" rIns="93324" bIns="46662" rtlCol="0" anchor="b"/>
          <a:lstStyle>
            <a:lvl1pPr algn="r">
              <a:defRPr sz="1200"/>
            </a:lvl1pPr>
          </a:lstStyle>
          <a:p>
            <a:pPr>
              <a:defRPr/>
            </a:pPr>
            <a:fld id="{95A1D999-1AA3-4AF7-B474-A087E9E088D0}"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5613" algn="l" rtl="0" eaLnBrk="0" fontAlgn="base" hangingPunct="0">
      <a:spcBef>
        <a:spcPct val="30000"/>
      </a:spcBef>
      <a:spcAft>
        <a:spcPct val="0"/>
      </a:spcAft>
      <a:defRPr sz="1200" kern="1200">
        <a:solidFill>
          <a:schemeClr val="tx1"/>
        </a:solidFill>
        <a:latin typeface="+mn-lt"/>
        <a:ea typeface="+mn-ea"/>
        <a:cs typeface="+mn-cs"/>
      </a:defRPr>
    </a:lvl2pPr>
    <a:lvl3pPr marL="912813" algn="l" rtl="0" eaLnBrk="0" fontAlgn="base" hangingPunct="0">
      <a:spcBef>
        <a:spcPct val="30000"/>
      </a:spcBef>
      <a:spcAft>
        <a:spcPct val="0"/>
      </a:spcAft>
      <a:defRPr sz="1200" kern="1200">
        <a:solidFill>
          <a:schemeClr val="tx1"/>
        </a:solidFill>
        <a:latin typeface="+mn-lt"/>
        <a:ea typeface="+mn-ea"/>
        <a:cs typeface="+mn-cs"/>
      </a:defRPr>
    </a:lvl3pPr>
    <a:lvl4pPr marL="1370013" algn="l" rtl="0" eaLnBrk="0" fontAlgn="base" hangingPunct="0">
      <a:spcBef>
        <a:spcPct val="30000"/>
      </a:spcBef>
      <a:spcAft>
        <a:spcPct val="0"/>
      </a:spcAft>
      <a:defRPr sz="1200" kern="1200">
        <a:solidFill>
          <a:schemeClr val="tx1"/>
        </a:solidFill>
        <a:latin typeface="+mn-lt"/>
        <a:ea typeface="+mn-ea"/>
        <a:cs typeface="+mn-cs"/>
      </a:defRPr>
    </a:lvl4pPr>
    <a:lvl5pPr marL="1827213" algn="l" rtl="0" eaLnBrk="0" fontAlgn="base" hangingPunct="0">
      <a:spcBef>
        <a:spcPct val="30000"/>
      </a:spcBef>
      <a:spcAft>
        <a:spcPct val="0"/>
      </a:spcAft>
      <a:defRPr sz="1200" kern="1200">
        <a:solidFill>
          <a:schemeClr val="tx1"/>
        </a:solidFill>
        <a:latin typeface="+mn-lt"/>
        <a:ea typeface="+mn-ea"/>
        <a:cs typeface="+mn-cs"/>
      </a:defRPr>
    </a:lvl5pPr>
    <a:lvl6pPr marL="2285922" algn="l" defTabSz="914368" rtl="0" eaLnBrk="1" latinLnBrk="0" hangingPunct="1">
      <a:defRPr sz="1200" kern="1200">
        <a:solidFill>
          <a:schemeClr val="tx1"/>
        </a:solidFill>
        <a:latin typeface="+mn-lt"/>
        <a:ea typeface="+mn-ea"/>
        <a:cs typeface="+mn-cs"/>
      </a:defRPr>
    </a:lvl6pPr>
    <a:lvl7pPr marL="2743106" algn="l" defTabSz="914368" rtl="0" eaLnBrk="1" latinLnBrk="0" hangingPunct="1">
      <a:defRPr sz="1200" kern="1200">
        <a:solidFill>
          <a:schemeClr val="tx1"/>
        </a:solidFill>
        <a:latin typeface="+mn-lt"/>
        <a:ea typeface="+mn-ea"/>
        <a:cs typeface="+mn-cs"/>
      </a:defRPr>
    </a:lvl7pPr>
    <a:lvl8pPr marL="3200290" algn="l" defTabSz="914368" rtl="0" eaLnBrk="1" latinLnBrk="0" hangingPunct="1">
      <a:defRPr sz="1200" kern="1200">
        <a:solidFill>
          <a:schemeClr val="tx1"/>
        </a:solidFill>
        <a:latin typeface="+mn-lt"/>
        <a:ea typeface="+mn-ea"/>
        <a:cs typeface="+mn-cs"/>
      </a:defRPr>
    </a:lvl8pPr>
    <a:lvl9pPr marL="3657475" algn="l" defTabSz="914368"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95A1D999-1AA3-4AF7-B474-A087E9E088D0}" type="slidenum">
              <a:rPr lang="en-US" smtClean="0"/>
              <a:pPr>
                <a:defRPr/>
              </a:pPr>
              <a:t>1</a:t>
            </a:fld>
            <a:endParaRPr lang="en-US" dirty="0"/>
          </a:p>
        </p:txBody>
      </p:sp>
    </p:spTree>
    <p:extLst>
      <p:ext uri="{BB962C8B-B14F-4D97-AF65-F5344CB8AC3E}">
        <p14:creationId xmlns:p14="http://schemas.microsoft.com/office/powerpoint/2010/main" val="24338103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210" name="Rectangle 7"/>
          <p:cNvSpPr>
            <a:spLocks noGrp="1" noChangeArrowheads="1"/>
          </p:cNvSpPr>
          <p:nvPr>
            <p:ph type="sldNum" sz="quarter" idx="5"/>
          </p:nvPr>
        </p:nvSpPr>
        <p:spPr>
          <a:noFill/>
        </p:spPr>
        <p:txBody>
          <a:bodyPr/>
          <a:lstStyle/>
          <a:p>
            <a:fld id="{FF301283-18C6-4532-8974-737329222E69}" type="slidenum">
              <a:rPr lang="en-US" smtClean="0"/>
              <a:pPr/>
              <a:t>5</a:t>
            </a:fld>
            <a:endParaRPr lang="en-US"/>
          </a:p>
        </p:txBody>
      </p:sp>
      <p:sp>
        <p:nvSpPr>
          <p:cNvPr id="222211" name="Rectangle 2"/>
          <p:cNvSpPr>
            <a:spLocks noGrp="1" noRot="1" noChangeAspect="1" noChangeArrowheads="1" noTextEdit="1"/>
          </p:cNvSpPr>
          <p:nvPr>
            <p:ph type="sldImg"/>
          </p:nvPr>
        </p:nvSpPr>
        <p:spPr>
          <a:ln/>
        </p:spPr>
      </p:sp>
      <p:sp>
        <p:nvSpPr>
          <p:cNvPr id="222212"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234" name="Rectangle 7"/>
          <p:cNvSpPr>
            <a:spLocks noGrp="1" noChangeArrowheads="1"/>
          </p:cNvSpPr>
          <p:nvPr>
            <p:ph type="sldNum" sz="quarter" idx="5"/>
          </p:nvPr>
        </p:nvSpPr>
        <p:spPr>
          <a:noFill/>
        </p:spPr>
        <p:txBody>
          <a:bodyPr/>
          <a:lstStyle/>
          <a:p>
            <a:fld id="{2FADB8F7-A360-4A8F-B61F-A3F2A917FA13}" type="slidenum">
              <a:rPr lang="en-US" smtClean="0"/>
              <a:pPr/>
              <a:t>6</a:t>
            </a:fld>
            <a:endParaRPr lang="en-US"/>
          </a:p>
        </p:txBody>
      </p:sp>
      <p:sp>
        <p:nvSpPr>
          <p:cNvPr id="223235" name="Rectangle 2"/>
          <p:cNvSpPr>
            <a:spLocks noGrp="1" noRot="1" noChangeAspect="1" noChangeArrowheads="1" noTextEdit="1"/>
          </p:cNvSpPr>
          <p:nvPr>
            <p:ph type="sldImg"/>
          </p:nvPr>
        </p:nvSpPr>
        <p:spPr>
          <a:ln/>
        </p:spPr>
      </p:sp>
      <p:sp>
        <p:nvSpPr>
          <p:cNvPr id="223236"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7"/>
          <p:cNvSpPr>
            <a:spLocks noGrp="1" noChangeArrowheads="1"/>
          </p:cNvSpPr>
          <p:nvPr>
            <p:ph type="sldNum" sz="quarter" idx="5"/>
          </p:nvPr>
        </p:nvSpPr>
        <p:spPr>
          <a:noFill/>
        </p:spPr>
        <p:txBody>
          <a:bodyPr/>
          <a:lstStyle/>
          <a:p>
            <a:fld id="{1CF85BA3-1102-42F1-BBDC-BF7D4B8DB84C}" type="slidenum">
              <a:rPr lang="en-US" smtClean="0"/>
              <a:pPr/>
              <a:t>7</a:t>
            </a:fld>
            <a:endParaRPr lang="en-US"/>
          </a:p>
        </p:txBody>
      </p:sp>
      <p:sp>
        <p:nvSpPr>
          <p:cNvPr id="224259" name="Rectangle 2"/>
          <p:cNvSpPr>
            <a:spLocks noGrp="1" noRot="1" noChangeAspect="1" noChangeArrowheads="1" noTextEdit="1"/>
          </p:cNvSpPr>
          <p:nvPr>
            <p:ph type="sldImg"/>
          </p:nvPr>
        </p:nvSpPr>
        <p:spPr>
          <a:ln/>
        </p:spPr>
      </p:sp>
      <p:sp>
        <p:nvSpPr>
          <p:cNvPr id="224260"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82" name="Rectangle 7"/>
          <p:cNvSpPr>
            <a:spLocks noGrp="1" noChangeArrowheads="1"/>
          </p:cNvSpPr>
          <p:nvPr>
            <p:ph type="sldNum" sz="quarter" idx="5"/>
          </p:nvPr>
        </p:nvSpPr>
        <p:spPr>
          <a:noFill/>
        </p:spPr>
        <p:txBody>
          <a:bodyPr/>
          <a:lstStyle/>
          <a:p>
            <a:fld id="{239CE31B-3127-43B6-B2FB-198036BB3DD7}" type="slidenum">
              <a:rPr lang="en-US" smtClean="0"/>
              <a:pPr/>
              <a:t>8</a:t>
            </a:fld>
            <a:endParaRPr lang="en-US"/>
          </a:p>
        </p:txBody>
      </p:sp>
      <p:sp>
        <p:nvSpPr>
          <p:cNvPr id="225283" name="Rectangle 2"/>
          <p:cNvSpPr>
            <a:spLocks noGrp="1" noRot="1" noChangeAspect="1" noChangeArrowheads="1" noTextEdit="1"/>
          </p:cNvSpPr>
          <p:nvPr>
            <p:ph type="sldImg"/>
          </p:nvPr>
        </p:nvSpPr>
        <p:spPr>
          <a:ln/>
        </p:spPr>
      </p:sp>
      <p:sp>
        <p:nvSpPr>
          <p:cNvPr id="225284"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306" name="Rectangle 7"/>
          <p:cNvSpPr>
            <a:spLocks noGrp="1" noChangeArrowheads="1"/>
          </p:cNvSpPr>
          <p:nvPr>
            <p:ph type="sldNum" sz="quarter" idx="5"/>
          </p:nvPr>
        </p:nvSpPr>
        <p:spPr>
          <a:noFill/>
        </p:spPr>
        <p:txBody>
          <a:bodyPr/>
          <a:lstStyle/>
          <a:p>
            <a:fld id="{DE849A80-F481-4F69-B5F3-A4CEBFA6831E}" type="slidenum">
              <a:rPr lang="en-US" smtClean="0"/>
              <a:pPr/>
              <a:t>9</a:t>
            </a:fld>
            <a:endParaRPr lang="en-US"/>
          </a:p>
        </p:txBody>
      </p:sp>
      <p:sp>
        <p:nvSpPr>
          <p:cNvPr id="226307" name="Rectangle 2"/>
          <p:cNvSpPr>
            <a:spLocks noGrp="1" noRot="1" noChangeAspect="1" noChangeArrowheads="1" noTextEdit="1"/>
          </p:cNvSpPr>
          <p:nvPr>
            <p:ph type="sldImg"/>
          </p:nvPr>
        </p:nvSpPr>
        <p:spPr>
          <a:ln/>
        </p:spPr>
      </p:sp>
      <p:sp>
        <p:nvSpPr>
          <p:cNvPr id="226308"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30" name="Rectangle 7"/>
          <p:cNvSpPr>
            <a:spLocks noGrp="1" noChangeArrowheads="1"/>
          </p:cNvSpPr>
          <p:nvPr>
            <p:ph type="sldNum" sz="quarter" idx="5"/>
          </p:nvPr>
        </p:nvSpPr>
        <p:spPr>
          <a:noFill/>
        </p:spPr>
        <p:txBody>
          <a:bodyPr/>
          <a:lstStyle/>
          <a:p>
            <a:fld id="{E892D760-D2C6-4576-BB04-29B0691CDE27}" type="slidenum">
              <a:rPr lang="en-US" smtClean="0"/>
              <a:pPr/>
              <a:t>10</a:t>
            </a:fld>
            <a:endParaRPr lang="en-US"/>
          </a:p>
        </p:txBody>
      </p:sp>
      <p:sp>
        <p:nvSpPr>
          <p:cNvPr id="227331" name="Rectangle 2"/>
          <p:cNvSpPr>
            <a:spLocks noGrp="1" noRot="1" noChangeAspect="1" noChangeArrowheads="1" noTextEdit="1"/>
          </p:cNvSpPr>
          <p:nvPr>
            <p:ph type="sldImg"/>
          </p:nvPr>
        </p:nvSpPr>
        <p:spPr>
          <a:ln/>
        </p:spPr>
      </p:sp>
      <p:sp>
        <p:nvSpPr>
          <p:cNvPr id="227332"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184" indent="0" algn="ctr">
              <a:buNone/>
              <a:defRPr/>
            </a:lvl2pPr>
            <a:lvl3pPr marL="914368" indent="0" algn="ctr">
              <a:buNone/>
              <a:defRPr/>
            </a:lvl3pPr>
            <a:lvl4pPr marL="1371553" indent="0" algn="ctr">
              <a:buNone/>
              <a:defRPr/>
            </a:lvl4pPr>
            <a:lvl5pPr marL="1828737" indent="0" algn="ctr">
              <a:buNone/>
              <a:defRPr/>
            </a:lvl5pPr>
            <a:lvl6pPr marL="2285922" indent="0" algn="ctr">
              <a:buNone/>
              <a:defRPr/>
            </a:lvl6pPr>
            <a:lvl7pPr marL="2743106" indent="0" algn="ctr">
              <a:buNone/>
              <a:defRPr/>
            </a:lvl7pPr>
            <a:lvl8pPr marL="3200290" indent="0" algn="ctr">
              <a:buNone/>
              <a:defRPr/>
            </a:lvl8pPr>
            <a:lvl9pPr marL="3657475"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907A24A-EE01-4FFF-B865-DEFEBA299DC7}"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1CF8CDE-1D61-4434-A8D4-A12664F1F034}"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6FAE680-E495-40E8-B03E-91F8AD5072AA}"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9"/>
            <a:ext cx="82296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C9D1F987-C306-4481-BAE6-C66747CE0704}" type="slidenum">
              <a:rPr lang="en-US"/>
              <a:pPr>
                <a:defRPr/>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1"/>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1"/>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6102E0F-2943-4D8F-B5F0-CA55A7B3DB5D}"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BD93321-8854-45D3-87E5-FFBD7A5A4797}"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1"/>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lvl1pPr>
            <a:lvl2pPr marL="457184" indent="0">
              <a:buNone/>
              <a:defRPr sz="1800"/>
            </a:lvl2pPr>
            <a:lvl3pPr marL="914368" indent="0">
              <a:buNone/>
              <a:defRPr sz="1600"/>
            </a:lvl3pPr>
            <a:lvl4pPr marL="1371553" indent="0">
              <a:buNone/>
              <a:defRPr sz="1400"/>
            </a:lvl4pPr>
            <a:lvl5pPr marL="1828737" indent="0">
              <a:buNone/>
              <a:defRPr sz="1400"/>
            </a:lvl5pPr>
            <a:lvl6pPr marL="2285922" indent="0">
              <a:buNone/>
              <a:defRPr sz="1400"/>
            </a:lvl6pPr>
            <a:lvl7pPr marL="2743106" indent="0">
              <a:buNone/>
              <a:defRPr sz="1400"/>
            </a:lvl7pPr>
            <a:lvl8pPr marL="3200290" indent="0">
              <a:buNone/>
              <a:defRPr sz="1400"/>
            </a:lvl8pPr>
            <a:lvl9pPr marL="3657475"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2775097-BB54-4FF8-8DDF-31830133C08F}"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8E3CAA6-6DF7-41A0-AD45-4D44881C190D}"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184" indent="0">
              <a:buNone/>
              <a:defRPr sz="2000" b="1"/>
            </a:lvl2pPr>
            <a:lvl3pPr marL="914368" indent="0">
              <a:buNone/>
              <a:defRPr sz="1800" b="1"/>
            </a:lvl3pPr>
            <a:lvl4pPr marL="1371553" indent="0">
              <a:buNone/>
              <a:defRPr sz="1600" b="1"/>
            </a:lvl4pPr>
            <a:lvl5pPr marL="1828737" indent="0">
              <a:buNone/>
              <a:defRPr sz="1600" b="1"/>
            </a:lvl5pPr>
            <a:lvl6pPr marL="2285922" indent="0">
              <a:buNone/>
              <a:defRPr sz="1600" b="1"/>
            </a:lvl6pPr>
            <a:lvl7pPr marL="2743106" indent="0">
              <a:buNone/>
              <a:defRPr sz="1600" b="1"/>
            </a:lvl7pPr>
            <a:lvl8pPr marL="3200290" indent="0">
              <a:buNone/>
              <a:defRPr sz="1600" b="1"/>
            </a:lvl8pPr>
            <a:lvl9pPr marL="3657475"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184" indent="0">
              <a:buNone/>
              <a:defRPr sz="2000" b="1"/>
            </a:lvl2pPr>
            <a:lvl3pPr marL="914368" indent="0">
              <a:buNone/>
              <a:defRPr sz="1800" b="1"/>
            </a:lvl3pPr>
            <a:lvl4pPr marL="1371553" indent="0">
              <a:buNone/>
              <a:defRPr sz="1600" b="1"/>
            </a:lvl4pPr>
            <a:lvl5pPr marL="1828737" indent="0">
              <a:buNone/>
              <a:defRPr sz="1600" b="1"/>
            </a:lvl5pPr>
            <a:lvl6pPr marL="2285922" indent="0">
              <a:buNone/>
              <a:defRPr sz="1600" b="1"/>
            </a:lvl6pPr>
            <a:lvl7pPr marL="2743106" indent="0">
              <a:buNone/>
              <a:defRPr sz="1600" b="1"/>
            </a:lvl7pPr>
            <a:lvl8pPr marL="3200290" indent="0">
              <a:buNone/>
              <a:defRPr sz="1600" b="1"/>
            </a:lvl8pPr>
            <a:lvl9pPr marL="3657475"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5E7D18A5-6C48-4D58-9486-2D323D8681ED}"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63F1F614-9A60-41F9-9E0D-1A2BD4A8218F}"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7E144401-F39B-429E-B9F0-916835699354}"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1"/>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184" indent="0">
              <a:buNone/>
              <a:defRPr sz="1200"/>
            </a:lvl2pPr>
            <a:lvl3pPr marL="914368" indent="0">
              <a:buNone/>
              <a:defRPr sz="1000"/>
            </a:lvl3pPr>
            <a:lvl4pPr marL="1371553" indent="0">
              <a:buNone/>
              <a:defRPr sz="900"/>
            </a:lvl4pPr>
            <a:lvl5pPr marL="1828737" indent="0">
              <a:buNone/>
              <a:defRPr sz="900"/>
            </a:lvl5pPr>
            <a:lvl6pPr marL="2285922" indent="0">
              <a:buNone/>
              <a:defRPr sz="900"/>
            </a:lvl6pPr>
            <a:lvl7pPr marL="2743106" indent="0">
              <a:buNone/>
              <a:defRPr sz="900"/>
            </a:lvl7pPr>
            <a:lvl8pPr marL="3200290" indent="0">
              <a:buNone/>
              <a:defRPr sz="900"/>
            </a:lvl8pPr>
            <a:lvl9pPr marL="3657475"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62658A6-2895-4F8E-9569-2718370C716B}"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184" indent="0">
              <a:buNone/>
              <a:defRPr sz="2800"/>
            </a:lvl2pPr>
            <a:lvl3pPr marL="914368" indent="0">
              <a:buNone/>
              <a:defRPr sz="2400"/>
            </a:lvl3pPr>
            <a:lvl4pPr marL="1371553" indent="0">
              <a:buNone/>
              <a:defRPr sz="2000"/>
            </a:lvl4pPr>
            <a:lvl5pPr marL="1828737" indent="0">
              <a:buNone/>
              <a:defRPr sz="2000"/>
            </a:lvl5pPr>
            <a:lvl6pPr marL="2285922" indent="0">
              <a:buNone/>
              <a:defRPr sz="2000"/>
            </a:lvl6pPr>
            <a:lvl7pPr marL="2743106" indent="0">
              <a:buNone/>
              <a:defRPr sz="2000"/>
            </a:lvl7pPr>
            <a:lvl8pPr marL="3200290" indent="0">
              <a:buNone/>
              <a:defRPr sz="2000"/>
            </a:lvl8pPr>
            <a:lvl9pPr marL="3657475"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184" indent="0">
              <a:buNone/>
              <a:defRPr sz="1200"/>
            </a:lvl2pPr>
            <a:lvl3pPr marL="914368" indent="0">
              <a:buNone/>
              <a:defRPr sz="1000"/>
            </a:lvl3pPr>
            <a:lvl4pPr marL="1371553" indent="0">
              <a:buNone/>
              <a:defRPr sz="900"/>
            </a:lvl4pPr>
            <a:lvl5pPr marL="1828737" indent="0">
              <a:buNone/>
              <a:defRPr sz="900"/>
            </a:lvl5pPr>
            <a:lvl6pPr marL="2285922" indent="0">
              <a:buNone/>
              <a:defRPr sz="900"/>
            </a:lvl6pPr>
            <a:lvl7pPr marL="2743106" indent="0">
              <a:buNone/>
              <a:defRPr sz="900"/>
            </a:lvl7pPr>
            <a:lvl8pPr marL="3200290" indent="0">
              <a:buNone/>
              <a:defRPr sz="900"/>
            </a:lvl8pPr>
            <a:lvl9pPr marL="3657475"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C6807C2-C407-4AEA-8611-0B86175B11C3}"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a:lum/>
          </a:blip>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36" tIns="45718" rIns="91436" bIns="45718"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36" tIns="45718" rIns="91436" bIns="4571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lvl1pPr algn="r">
              <a:defRPr sz="1400"/>
            </a:lvl1pPr>
          </a:lstStyle>
          <a:p>
            <a:pPr>
              <a:defRPr/>
            </a:pPr>
            <a:fld id="{23E440FD-95CB-4EBB-A5FF-B0FADC389D68}"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184" algn="ctr" rtl="0" fontAlgn="base">
        <a:spcBef>
          <a:spcPct val="0"/>
        </a:spcBef>
        <a:spcAft>
          <a:spcPct val="0"/>
        </a:spcAft>
        <a:defRPr sz="4400">
          <a:solidFill>
            <a:schemeClr val="tx2"/>
          </a:solidFill>
          <a:latin typeface="Arial" charset="0"/>
        </a:defRPr>
      </a:lvl6pPr>
      <a:lvl7pPr marL="914368" algn="ctr" rtl="0" fontAlgn="base">
        <a:spcBef>
          <a:spcPct val="0"/>
        </a:spcBef>
        <a:spcAft>
          <a:spcPct val="0"/>
        </a:spcAft>
        <a:defRPr sz="4400">
          <a:solidFill>
            <a:schemeClr val="tx2"/>
          </a:solidFill>
          <a:latin typeface="Arial" charset="0"/>
        </a:defRPr>
      </a:lvl7pPr>
      <a:lvl8pPr marL="1371553" algn="ctr" rtl="0" fontAlgn="base">
        <a:spcBef>
          <a:spcPct val="0"/>
        </a:spcBef>
        <a:spcAft>
          <a:spcPct val="0"/>
        </a:spcAft>
        <a:defRPr sz="4400">
          <a:solidFill>
            <a:schemeClr val="tx2"/>
          </a:solidFill>
          <a:latin typeface="Arial" charset="0"/>
        </a:defRPr>
      </a:lvl8pPr>
      <a:lvl9pPr marL="1828737" algn="ctr" rtl="0" fontAlgn="base">
        <a:spcBef>
          <a:spcPct val="0"/>
        </a:spcBef>
        <a:spcAft>
          <a:spcPct val="0"/>
        </a:spcAft>
        <a:defRPr sz="4400">
          <a:solidFill>
            <a:schemeClr val="tx2"/>
          </a:solidFill>
          <a:latin typeface="Arial" charset="0"/>
        </a:defRPr>
      </a:lvl9pPr>
    </p:titleStyle>
    <p:bodyStyle>
      <a:lvl1pPr marL="341313" indent="-341313" algn="l" rtl="0" eaLnBrk="0" fontAlgn="base" hangingPunct="0">
        <a:spcBef>
          <a:spcPct val="20000"/>
        </a:spcBef>
        <a:spcAft>
          <a:spcPct val="0"/>
        </a:spcAft>
        <a:buChar char="•"/>
        <a:defRPr sz="3200">
          <a:solidFill>
            <a:schemeClr val="tx1"/>
          </a:solidFill>
          <a:latin typeface="+mn-lt"/>
          <a:ea typeface="+mn-ea"/>
          <a:cs typeface="+mn-cs"/>
        </a:defRPr>
      </a:lvl1pPr>
      <a:lvl2pPr marL="741363" indent="-284163" algn="l" rtl="0" eaLnBrk="0" fontAlgn="base" hangingPunct="0">
        <a:spcBef>
          <a:spcPct val="20000"/>
        </a:spcBef>
        <a:spcAft>
          <a:spcPct val="0"/>
        </a:spcAft>
        <a:buChar char="–"/>
        <a:defRPr sz="2800">
          <a:solidFill>
            <a:schemeClr val="tx1"/>
          </a:solidFill>
          <a:latin typeface="+mn-lt"/>
        </a:defRPr>
      </a:lvl2pPr>
      <a:lvl3pPr marL="1141413" indent="-227013" algn="l" rtl="0" eaLnBrk="0" fontAlgn="base" hangingPunct="0">
        <a:spcBef>
          <a:spcPct val="20000"/>
        </a:spcBef>
        <a:spcAft>
          <a:spcPct val="0"/>
        </a:spcAft>
        <a:buChar char="•"/>
        <a:defRPr sz="2400">
          <a:solidFill>
            <a:schemeClr val="tx1"/>
          </a:solidFill>
          <a:latin typeface="+mn-lt"/>
        </a:defRPr>
      </a:lvl3pPr>
      <a:lvl4pPr marL="1598613" indent="-227013" algn="l" rtl="0" eaLnBrk="0" fontAlgn="base" hangingPunct="0">
        <a:spcBef>
          <a:spcPct val="20000"/>
        </a:spcBef>
        <a:spcAft>
          <a:spcPct val="0"/>
        </a:spcAft>
        <a:buChar char="–"/>
        <a:defRPr sz="2000">
          <a:solidFill>
            <a:schemeClr val="tx1"/>
          </a:solidFill>
          <a:latin typeface="+mn-lt"/>
        </a:defRPr>
      </a:lvl4pPr>
      <a:lvl5pPr marL="2055813" indent="-227013" algn="l" rtl="0" eaLnBrk="0" fontAlgn="base" hangingPunct="0">
        <a:spcBef>
          <a:spcPct val="20000"/>
        </a:spcBef>
        <a:spcAft>
          <a:spcPct val="0"/>
        </a:spcAft>
        <a:buChar char="»"/>
        <a:defRPr sz="2000">
          <a:solidFill>
            <a:schemeClr val="tx1"/>
          </a:solidFill>
          <a:latin typeface="+mn-lt"/>
        </a:defRPr>
      </a:lvl5pPr>
      <a:lvl6pPr marL="2514514" indent="-228592" algn="l" rtl="0" fontAlgn="base">
        <a:spcBef>
          <a:spcPct val="20000"/>
        </a:spcBef>
        <a:spcAft>
          <a:spcPct val="0"/>
        </a:spcAft>
        <a:buChar char="»"/>
        <a:defRPr sz="2000">
          <a:solidFill>
            <a:schemeClr val="tx1"/>
          </a:solidFill>
          <a:latin typeface="+mn-lt"/>
        </a:defRPr>
      </a:lvl6pPr>
      <a:lvl7pPr marL="2971698" indent="-228592" algn="l" rtl="0" fontAlgn="base">
        <a:spcBef>
          <a:spcPct val="20000"/>
        </a:spcBef>
        <a:spcAft>
          <a:spcPct val="0"/>
        </a:spcAft>
        <a:buChar char="»"/>
        <a:defRPr sz="2000">
          <a:solidFill>
            <a:schemeClr val="tx1"/>
          </a:solidFill>
          <a:latin typeface="+mn-lt"/>
        </a:defRPr>
      </a:lvl7pPr>
      <a:lvl8pPr marL="3428883" indent="-228592" algn="l" rtl="0" fontAlgn="base">
        <a:spcBef>
          <a:spcPct val="20000"/>
        </a:spcBef>
        <a:spcAft>
          <a:spcPct val="0"/>
        </a:spcAft>
        <a:buChar char="»"/>
        <a:defRPr sz="2000">
          <a:solidFill>
            <a:schemeClr val="tx1"/>
          </a:solidFill>
          <a:latin typeface="+mn-lt"/>
        </a:defRPr>
      </a:lvl8pPr>
      <a:lvl9pPr marL="3886067" indent="-228592"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368" rtl="0" eaLnBrk="1" latinLnBrk="0" hangingPunct="1">
        <a:defRPr sz="1800" kern="1200">
          <a:solidFill>
            <a:schemeClr val="tx1"/>
          </a:solidFill>
          <a:latin typeface="+mn-lt"/>
          <a:ea typeface="+mn-ea"/>
          <a:cs typeface="+mn-cs"/>
        </a:defRPr>
      </a:lvl1pPr>
      <a:lvl2pPr marL="457184" algn="l" defTabSz="914368" rtl="0" eaLnBrk="1" latinLnBrk="0" hangingPunct="1">
        <a:defRPr sz="1800" kern="1200">
          <a:solidFill>
            <a:schemeClr val="tx1"/>
          </a:solidFill>
          <a:latin typeface="+mn-lt"/>
          <a:ea typeface="+mn-ea"/>
          <a:cs typeface="+mn-cs"/>
        </a:defRPr>
      </a:lvl2pPr>
      <a:lvl3pPr marL="914368" algn="l" defTabSz="914368" rtl="0" eaLnBrk="1" latinLnBrk="0" hangingPunct="1">
        <a:defRPr sz="1800" kern="1200">
          <a:solidFill>
            <a:schemeClr val="tx1"/>
          </a:solidFill>
          <a:latin typeface="+mn-lt"/>
          <a:ea typeface="+mn-ea"/>
          <a:cs typeface="+mn-cs"/>
        </a:defRPr>
      </a:lvl3pPr>
      <a:lvl4pPr marL="1371553" algn="l" defTabSz="914368" rtl="0" eaLnBrk="1" latinLnBrk="0" hangingPunct="1">
        <a:defRPr sz="1800" kern="1200">
          <a:solidFill>
            <a:schemeClr val="tx1"/>
          </a:solidFill>
          <a:latin typeface="+mn-lt"/>
          <a:ea typeface="+mn-ea"/>
          <a:cs typeface="+mn-cs"/>
        </a:defRPr>
      </a:lvl4pPr>
      <a:lvl5pPr marL="1828737" algn="l" defTabSz="914368" rtl="0" eaLnBrk="1" latinLnBrk="0" hangingPunct="1">
        <a:defRPr sz="1800" kern="1200">
          <a:solidFill>
            <a:schemeClr val="tx1"/>
          </a:solidFill>
          <a:latin typeface="+mn-lt"/>
          <a:ea typeface="+mn-ea"/>
          <a:cs typeface="+mn-cs"/>
        </a:defRPr>
      </a:lvl5pPr>
      <a:lvl6pPr marL="2285922" algn="l" defTabSz="914368" rtl="0" eaLnBrk="1" latinLnBrk="0" hangingPunct="1">
        <a:defRPr sz="1800" kern="1200">
          <a:solidFill>
            <a:schemeClr val="tx1"/>
          </a:solidFill>
          <a:latin typeface="+mn-lt"/>
          <a:ea typeface="+mn-ea"/>
          <a:cs typeface="+mn-cs"/>
        </a:defRPr>
      </a:lvl6pPr>
      <a:lvl7pPr marL="2743106" algn="l" defTabSz="914368" rtl="0" eaLnBrk="1" latinLnBrk="0" hangingPunct="1">
        <a:defRPr sz="1800" kern="1200">
          <a:solidFill>
            <a:schemeClr val="tx1"/>
          </a:solidFill>
          <a:latin typeface="+mn-lt"/>
          <a:ea typeface="+mn-ea"/>
          <a:cs typeface="+mn-cs"/>
        </a:defRPr>
      </a:lvl7pPr>
      <a:lvl8pPr marL="3200290" algn="l" defTabSz="914368" rtl="0" eaLnBrk="1" latinLnBrk="0" hangingPunct="1">
        <a:defRPr sz="1800" kern="1200">
          <a:solidFill>
            <a:schemeClr val="tx1"/>
          </a:solidFill>
          <a:latin typeface="+mn-lt"/>
          <a:ea typeface="+mn-ea"/>
          <a:cs typeface="+mn-cs"/>
        </a:defRPr>
      </a:lvl8pPr>
      <a:lvl9pPr marL="3657475" algn="l" defTabSz="91436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3" descr="G:\23blaw421\myIMG_12.gif"/>
          <p:cNvPicPr>
            <a:picLocks noChangeAspect="1" noChangeArrowheads="1" noCrop="1"/>
          </p:cNvPicPr>
          <p:nvPr/>
        </p:nvPicPr>
        <p:blipFill>
          <a:blip r:embed="rId3" cstate="print"/>
          <a:srcRect/>
          <a:stretch>
            <a:fillRect/>
          </a:stretch>
        </p:blipFill>
        <p:spPr bwMode="auto">
          <a:xfrm>
            <a:off x="2867243" y="1828801"/>
            <a:ext cx="3135095" cy="3136900"/>
          </a:xfrm>
          <a:prstGeom prst="rect">
            <a:avLst/>
          </a:prstGeom>
          <a:noFill/>
          <a:ln w="9525">
            <a:noFill/>
            <a:miter lim="800000"/>
            <a:headEnd/>
            <a:tailEnd/>
          </a:ln>
        </p:spPr>
      </p:pic>
      <p:sp>
        <p:nvSpPr>
          <p:cNvPr id="8" name="Rectangle 3"/>
          <p:cNvSpPr txBox="1">
            <a:spLocks noChangeArrowheads="1"/>
          </p:cNvSpPr>
          <p:nvPr/>
        </p:nvSpPr>
        <p:spPr>
          <a:xfrm>
            <a:off x="381000" y="5394325"/>
            <a:ext cx="8305800" cy="1169988"/>
          </a:xfrm>
          <a:prstGeom prst="rect">
            <a:avLst/>
          </a:prstGeom>
          <a:solidFill>
            <a:schemeClr val="tx1"/>
          </a:solidFill>
        </p:spPr>
        <p:txBody>
          <a:bodyPr lIns="91436" tIns="45718" rIns="91436" bIns="45718"/>
          <a:lstStyle/>
          <a:p>
            <a:pPr marL="342889" indent="-342889" algn="ctr">
              <a:spcBef>
                <a:spcPct val="20000"/>
              </a:spcBef>
              <a:defRPr/>
            </a:pPr>
            <a:r>
              <a:rPr lang="en-US" sz="3200" b="1" kern="0" dirty="0">
                <a:solidFill>
                  <a:srgbClr val="FFFF00"/>
                </a:solidFill>
                <a:latin typeface="+mn-lt"/>
              </a:rPr>
              <a:t>Slide Set Ten B:</a:t>
            </a:r>
          </a:p>
          <a:p>
            <a:pPr marL="342889" indent="-342889" algn="ctr">
              <a:spcBef>
                <a:spcPct val="20000"/>
              </a:spcBef>
              <a:defRPr/>
            </a:pPr>
            <a:r>
              <a:rPr lang="en-US" sz="2800" b="1" kern="0" dirty="0">
                <a:solidFill>
                  <a:srgbClr val="FFFF00"/>
                </a:solidFill>
                <a:latin typeface="+mn-lt"/>
              </a:rPr>
              <a:t>Corporate Liability – Liable Parties</a:t>
            </a:r>
          </a:p>
        </p:txBody>
      </p:sp>
      <p:pic>
        <p:nvPicPr>
          <p:cNvPr id="2" name="Picture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590800" y="304800"/>
            <a:ext cx="4315709" cy="9144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3" name="Rectangle 3"/>
          <p:cNvSpPr>
            <a:spLocks noGrp="1" noChangeArrowheads="1"/>
          </p:cNvSpPr>
          <p:nvPr>
            <p:ph type="body" idx="4294967295"/>
          </p:nvPr>
        </p:nvSpPr>
        <p:spPr>
          <a:xfrm>
            <a:off x="228600" y="838200"/>
            <a:ext cx="8610600" cy="5486400"/>
          </a:xfrm>
          <a:prstGeom prst="rect">
            <a:avLst/>
          </a:prstGeom>
        </p:spPr>
        <p:txBody>
          <a:bodyPr/>
          <a:lstStyle/>
          <a:p>
            <a:pPr marL="0" indent="0" algn="ctr">
              <a:spcBef>
                <a:spcPts val="0"/>
              </a:spcBef>
              <a:buNone/>
              <a:defRPr/>
            </a:pPr>
            <a:r>
              <a:rPr lang="en-US" sz="4000" b="1" dirty="0">
                <a:solidFill>
                  <a:srgbClr val="0033CC"/>
                </a:solidFill>
              </a:rPr>
              <a:t>Corporate Liability</a:t>
            </a:r>
          </a:p>
          <a:p>
            <a:pPr marL="0" indent="0" algn="ctr">
              <a:spcBef>
                <a:spcPts val="0"/>
              </a:spcBef>
              <a:buNone/>
              <a:defRPr/>
            </a:pPr>
            <a:r>
              <a:rPr lang="en-US" sz="2100" b="1" i="1" dirty="0">
                <a:solidFill>
                  <a:srgbClr val="006600"/>
                </a:solidFill>
              </a:rPr>
              <a:t>Liable Parties – Directed Responsibility and Scope of Liability </a:t>
            </a:r>
          </a:p>
          <a:p>
            <a:pPr marL="0" indent="0">
              <a:spcBef>
                <a:spcPts val="0"/>
              </a:spcBef>
              <a:buNone/>
            </a:pPr>
            <a:endParaRPr lang="en-US" sz="1400" b="1" dirty="0">
              <a:solidFill>
                <a:srgbClr val="C00000"/>
              </a:solidFill>
              <a:latin typeface="Arial" panose="020B0604020202020204" pitchFamily="34" charset="0"/>
              <a:cs typeface="Arial" panose="020B0604020202020204" pitchFamily="34" charset="0"/>
            </a:endParaRPr>
          </a:p>
          <a:p>
            <a:pPr marL="0" indent="0">
              <a:spcBef>
                <a:spcPts val="0"/>
              </a:spcBef>
              <a:buNone/>
            </a:pPr>
            <a:r>
              <a:rPr lang="en-US" sz="1800" b="1" dirty="0">
                <a:solidFill>
                  <a:srgbClr val="C00000"/>
                </a:solidFill>
                <a:latin typeface="Arial" panose="020B0604020202020204" pitchFamily="34" charset="0"/>
                <a:cs typeface="Arial" panose="020B0604020202020204" pitchFamily="34" charset="0"/>
              </a:rPr>
              <a:t>Liability to Third Parties:</a:t>
            </a:r>
            <a:endParaRPr lang="en-US" sz="1800" b="1" i="1" kern="0" dirty="0">
              <a:solidFill>
                <a:srgbClr val="000000"/>
              </a:solidFill>
              <a:effectLst>
                <a:outerShdw blurRad="38100" dist="38100" dir="2700000" algn="tl">
                  <a:srgbClr val="C0C0C0"/>
                </a:outerShdw>
              </a:effectLst>
              <a:latin typeface="Arial" pitchFamily="34" charset="0"/>
              <a:cs typeface="Arial" pitchFamily="34" charset="0"/>
            </a:endParaRPr>
          </a:p>
          <a:p>
            <a:pPr marL="914400" lvl="2" indent="0" eaLnBrk="1" hangingPunct="1">
              <a:lnSpc>
                <a:spcPct val="90000"/>
              </a:lnSpc>
              <a:spcBef>
                <a:spcPts val="0"/>
              </a:spcBef>
              <a:buFont typeface="Arial" charset="0"/>
              <a:buNone/>
              <a:defRPr/>
            </a:pPr>
            <a:endParaRPr lang="en-US" sz="600" dirty="0">
              <a:solidFill>
                <a:schemeClr val="accent2">
                  <a:lumMod val="75000"/>
                </a:schemeClr>
              </a:solidFill>
              <a:latin typeface="Arial" pitchFamily="34" charset="0"/>
              <a:cs typeface="Arial" pitchFamily="34" charset="0"/>
            </a:endParaRPr>
          </a:p>
          <a:p>
            <a:pPr marL="347663" lvl="2" indent="-292100" eaLnBrk="1" hangingPunct="1">
              <a:lnSpc>
                <a:spcPct val="90000"/>
              </a:lnSpc>
              <a:spcBef>
                <a:spcPts val="0"/>
              </a:spcBef>
              <a:buFont typeface="Arial" charset="0"/>
              <a:buNone/>
              <a:defRPr/>
            </a:pPr>
            <a:r>
              <a:rPr lang="en-US" sz="2000" b="1" i="1" dirty="0">
                <a:solidFill>
                  <a:srgbClr val="313D99"/>
                </a:solidFill>
                <a:latin typeface="Arial" pitchFamily="34" charset="0"/>
                <a:cs typeface="Arial" pitchFamily="34" charset="0"/>
              </a:rPr>
              <a:t>Generally:</a:t>
            </a:r>
          </a:p>
          <a:p>
            <a:pPr marL="347663" lvl="2" indent="-292100" eaLnBrk="1" hangingPunct="1">
              <a:lnSpc>
                <a:spcPct val="90000"/>
              </a:lnSpc>
              <a:spcBef>
                <a:spcPts val="0"/>
              </a:spcBef>
              <a:buFont typeface="Arial" charset="0"/>
              <a:buNone/>
              <a:defRPr/>
            </a:pPr>
            <a:endParaRPr lang="en-US" sz="600" dirty="0">
              <a:solidFill>
                <a:schemeClr val="accent2">
                  <a:lumMod val="75000"/>
                </a:schemeClr>
              </a:solidFill>
              <a:latin typeface="Arial" pitchFamily="34" charset="0"/>
              <a:cs typeface="Arial" pitchFamily="34" charset="0"/>
            </a:endParaRPr>
          </a:p>
          <a:p>
            <a:pPr marL="347663" lvl="2" indent="-292100" eaLnBrk="1" hangingPunct="1">
              <a:lnSpc>
                <a:spcPct val="90000"/>
              </a:lnSpc>
              <a:spcBef>
                <a:spcPts val="0"/>
              </a:spcBef>
              <a:buFont typeface="Arial" pitchFamily="34" charset="0"/>
              <a:buChar char="•"/>
              <a:defRPr/>
            </a:pPr>
            <a:r>
              <a:rPr lang="en-US" sz="1800" dirty="0">
                <a:latin typeface="Arial" pitchFamily="34" charset="0"/>
                <a:cs typeface="Arial" pitchFamily="34" charset="0"/>
              </a:rPr>
              <a:t>Shareholders enjoy limited liability.</a:t>
            </a:r>
          </a:p>
          <a:p>
            <a:pPr marL="347663" lvl="2" indent="-292100" eaLnBrk="1" hangingPunct="1">
              <a:lnSpc>
                <a:spcPct val="90000"/>
              </a:lnSpc>
              <a:spcBef>
                <a:spcPts val="0"/>
              </a:spcBef>
              <a:buFont typeface="Arial" pitchFamily="34" charset="0"/>
              <a:buChar char="•"/>
              <a:defRPr/>
            </a:pPr>
            <a:r>
              <a:rPr lang="en-US" sz="1800" dirty="0">
                <a:latin typeface="Arial" pitchFamily="34" charset="0"/>
                <a:cs typeface="Arial" pitchFamily="34" charset="0"/>
              </a:rPr>
              <a:t>Generally, directors and officers are not liable for corporate obligations or debts.</a:t>
            </a:r>
          </a:p>
          <a:p>
            <a:pPr marL="347663" lvl="2" indent="-292100" eaLnBrk="1" hangingPunct="1">
              <a:lnSpc>
                <a:spcPct val="90000"/>
              </a:lnSpc>
              <a:spcBef>
                <a:spcPts val="0"/>
              </a:spcBef>
              <a:buFont typeface="Arial" pitchFamily="34" charset="0"/>
              <a:buChar char="•"/>
              <a:defRPr/>
            </a:pPr>
            <a:r>
              <a:rPr lang="en-US" sz="1800" dirty="0">
                <a:latin typeface="Arial" pitchFamily="34" charset="0"/>
                <a:cs typeface="Arial" pitchFamily="34" charset="0"/>
              </a:rPr>
              <a:t>A corporation is civilly liable to a third party if one of its agents causes injury.</a:t>
            </a:r>
          </a:p>
          <a:p>
            <a:pPr marL="347663" lvl="2" indent="-292100" eaLnBrk="1" hangingPunct="1">
              <a:lnSpc>
                <a:spcPct val="90000"/>
              </a:lnSpc>
              <a:spcBef>
                <a:spcPts val="0"/>
              </a:spcBef>
              <a:buFont typeface="Arial" charset="0"/>
              <a:buNone/>
              <a:defRPr/>
            </a:pPr>
            <a:endParaRPr lang="en-US" sz="1000" dirty="0">
              <a:latin typeface="Arial" pitchFamily="34" charset="0"/>
              <a:cs typeface="Arial" pitchFamily="34" charset="0"/>
            </a:endParaRPr>
          </a:p>
          <a:p>
            <a:pPr marL="347663" lvl="2" indent="-292100" eaLnBrk="1" hangingPunct="1">
              <a:lnSpc>
                <a:spcPct val="90000"/>
              </a:lnSpc>
              <a:spcBef>
                <a:spcPts val="0"/>
              </a:spcBef>
              <a:buFont typeface="Arial" charset="0"/>
              <a:buNone/>
              <a:defRPr/>
            </a:pPr>
            <a:r>
              <a:rPr lang="en-US" sz="2000" b="1" i="1" dirty="0">
                <a:solidFill>
                  <a:srgbClr val="313D99"/>
                </a:solidFill>
                <a:latin typeface="Arial" pitchFamily="34" charset="0"/>
                <a:cs typeface="Arial" pitchFamily="34" charset="0"/>
              </a:rPr>
              <a:t>Liability of Management to Third Persons:</a:t>
            </a:r>
          </a:p>
          <a:p>
            <a:pPr marL="347663" lvl="3" indent="-292100" eaLnBrk="1" hangingPunct="1">
              <a:lnSpc>
                <a:spcPct val="90000"/>
              </a:lnSpc>
              <a:spcBef>
                <a:spcPts val="0"/>
              </a:spcBef>
              <a:buFont typeface="Arial" pitchFamily="34" charset="0"/>
              <a:buChar char="•"/>
              <a:defRPr/>
            </a:pPr>
            <a:endParaRPr lang="en-US" sz="600" dirty="0">
              <a:solidFill>
                <a:schemeClr val="tx1"/>
              </a:solidFill>
              <a:latin typeface="Arial" pitchFamily="34" charset="0"/>
              <a:cs typeface="Arial" pitchFamily="34" charset="0"/>
            </a:endParaRPr>
          </a:p>
          <a:p>
            <a:pPr marL="347663" lvl="3" indent="-292100" eaLnBrk="1" hangingPunct="1">
              <a:lnSpc>
                <a:spcPct val="90000"/>
              </a:lnSpc>
              <a:spcBef>
                <a:spcPts val="0"/>
              </a:spcBef>
              <a:buFont typeface="Arial" pitchFamily="34" charset="0"/>
              <a:buChar char="•"/>
              <a:defRPr/>
            </a:pPr>
            <a:r>
              <a:rPr lang="en-US" sz="1800" dirty="0">
                <a:solidFill>
                  <a:schemeClr val="tx1"/>
                </a:solidFill>
                <a:latin typeface="Arial" pitchFamily="34" charset="0"/>
                <a:cs typeface="Arial" pitchFamily="34" charset="0"/>
              </a:rPr>
              <a:t>Generally not liable for economic consequences if decision made in good faith.</a:t>
            </a:r>
          </a:p>
          <a:p>
            <a:pPr marL="347663" lvl="3" indent="-292100" eaLnBrk="1" hangingPunct="1">
              <a:lnSpc>
                <a:spcPct val="90000"/>
              </a:lnSpc>
              <a:spcBef>
                <a:spcPts val="0"/>
              </a:spcBef>
              <a:buFont typeface="Arial" pitchFamily="34" charset="0"/>
              <a:buChar char="•"/>
              <a:defRPr/>
            </a:pPr>
            <a:endParaRPr lang="en-US" sz="600" dirty="0">
              <a:latin typeface="Arial" pitchFamily="34" charset="0"/>
              <a:cs typeface="Arial" pitchFamily="34" charset="0"/>
            </a:endParaRPr>
          </a:p>
          <a:p>
            <a:pPr marL="347663" lvl="3" indent="-292100" eaLnBrk="1" hangingPunct="1">
              <a:lnSpc>
                <a:spcPct val="90000"/>
              </a:lnSpc>
              <a:spcBef>
                <a:spcPts val="0"/>
              </a:spcBef>
              <a:buFont typeface="Arial" pitchFamily="34" charset="0"/>
              <a:buChar char="•"/>
              <a:defRPr/>
            </a:pPr>
            <a:r>
              <a:rPr lang="en-US" sz="1800" dirty="0">
                <a:solidFill>
                  <a:schemeClr val="tx1"/>
                </a:solidFill>
                <a:latin typeface="Arial" pitchFamily="34" charset="0"/>
                <a:cs typeface="Arial" pitchFamily="34" charset="0"/>
              </a:rPr>
              <a:t>Generally not liable to third parties for poor decisions (but there may be a derivative suit).</a:t>
            </a:r>
          </a:p>
          <a:p>
            <a:pPr marL="347663" lvl="3" indent="-292100" eaLnBrk="1" hangingPunct="1">
              <a:lnSpc>
                <a:spcPct val="90000"/>
              </a:lnSpc>
              <a:spcBef>
                <a:spcPts val="0"/>
              </a:spcBef>
              <a:buFont typeface="Arial" pitchFamily="34" charset="0"/>
              <a:buChar char="•"/>
              <a:defRPr/>
            </a:pPr>
            <a:endParaRPr lang="en-US" sz="1000" dirty="0">
              <a:solidFill>
                <a:schemeClr val="tx1"/>
              </a:solidFill>
              <a:latin typeface="Arial" pitchFamily="34" charset="0"/>
              <a:cs typeface="Arial" pitchFamily="34" charset="0"/>
            </a:endParaRPr>
          </a:p>
          <a:p>
            <a:pPr marL="347663" indent="-292100" eaLnBrk="1" hangingPunct="1">
              <a:lnSpc>
                <a:spcPct val="90000"/>
              </a:lnSpc>
              <a:spcBef>
                <a:spcPts val="0"/>
              </a:spcBef>
              <a:buNone/>
              <a:defRPr/>
            </a:pPr>
            <a:r>
              <a:rPr lang="en-US" sz="2000" b="1" i="1" dirty="0">
                <a:solidFill>
                  <a:srgbClr val="313D99"/>
                </a:solidFill>
                <a:latin typeface="Arial" pitchFamily="34" charset="0"/>
                <a:cs typeface="Arial" pitchFamily="34" charset="0"/>
              </a:rPr>
              <a:t>Criminal Liability:</a:t>
            </a:r>
          </a:p>
          <a:p>
            <a:pPr marL="347663" lvl="1" indent="-292100" eaLnBrk="1" hangingPunct="1">
              <a:lnSpc>
                <a:spcPct val="90000"/>
              </a:lnSpc>
              <a:spcBef>
                <a:spcPts val="0"/>
              </a:spcBef>
              <a:defRPr/>
            </a:pPr>
            <a:endParaRPr lang="en-US" sz="600" dirty="0">
              <a:solidFill>
                <a:schemeClr val="tx1"/>
              </a:solidFill>
              <a:cs typeface="Arial" pitchFamily="34" charset="0"/>
            </a:endParaRPr>
          </a:p>
          <a:p>
            <a:pPr marL="347663" lvl="2" indent="-292100" eaLnBrk="1" hangingPunct="1">
              <a:lnSpc>
                <a:spcPct val="90000"/>
              </a:lnSpc>
              <a:spcBef>
                <a:spcPts val="0"/>
              </a:spcBef>
              <a:buFont typeface="Arial" pitchFamily="34" charset="0"/>
              <a:buChar char="•"/>
              <a:defRPr/>
            </a:pPr>
            <a:r>
              <a:rPr lang="en-US" sz="1800" dirty="0">
                <a:latin typeface="Arial" pitchFamily="34" charset="0"/>
                <a:cs typeface="Arial" pitchFamily="34" charset="0"/>
              </a:rPr>
              <a:t>Criminal Liability is pursuant to the Responsible Corporate Officer Doctrine: Control and Knowledge of the Violations.</a:t>
            </a:r>
          </a:p>
          <a:p>
            <a:pPr marL="347663" lvl="1" indent="-292100" eaLnBrk="1" hangingPunct="1">
              <a:lnSpc>
                <a:spcPct val="90000"/>
              </a:lnSpc>
              <a:spcBef>
                <a:spcPts val="0"/>
              </a:spcBef>
              <a:defRPr/>
            </a:pPr>
            <a:endParaRPr lang="en-US" sz="1800" dirty="0">
              <a:solidFill>
                <a:schemeClr val="tx1"/>
              </a:solidFill>
              <a:cs typeface="Arial" pitchFamily="34" charset="0"/>
            </a:endParaRPr>
          </a:p>
          <a:p>
            <a:pPr lvl="1" eaLnBrk="1" hangingPunct="1">
              <a:lnSpc>
                <a:spcPct val="80000"/>
              </a:lnSpc>
              <a:defRPr/>
            </a:pPr>
            <a:endParaRPr lang="en-US" sz="1800" dirty="0">
              <a:solidFill>
                <a:schemeClr val="tx1"/>
              </a:solidFill>
            </a:endParaRPr>
          </a:p>
          <a:p>
            <a:pPr marL="857250" lvl="1">
              <a:lnSpc>
                <a:spcPct val="80000"/>
              </a:lnSpc>
              <a:buFont typeface="Wingdings" pitchFamily="2" charset="2"/>
              <a:buChar char="Ø"/>
              <a:defRPr/>
            </a:pPr>
            <a:endParaRPr lang="en-US" sz="2000" kern="0" dirty="0">
              <a:solidFill>
                <a:srgbClr val="008080"/>
              </a:solidFill>
              <a:effectLst>
                <a:outerShdw blurRad="38100" dist="38100" dir="2700000" algn="tl">
                  <a:srgbClr val="C0C0C0"/>
                </a:outerShdw>
              </a:effectLst>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5"/>
          <p:cNvSpPr>
            <a:spLocks noChangeArrowheads="1"/>
          </p:cNvSpPr>
          <p:nvPr/>
        </p:nvSpPr>
        <p:spPr bwMode="auto">
          <a:xfrm>
            <a:off x="381000" y="990600"/>
            <a:ext cx="8458200" cy="5486400"/>
          </a:xfrm>
          <a:prstGeom prst="rect">
            <a:avLst/>
          </a:prstGeom>
          <a:noFill/>
          <a:ln w="9525">
            <a:noFill/>
            <a:miter lim="800000"/>
            <a:headEnd/>
            <a:tailEnd/>
          </a:ln>
        </p:spPr>
        <p:txBody>
          <a:bodyPr lIns="91436" tIns="45718" rIns="91436" bIns="45718"/>
          <a:lstStyle/>
          <a:p>
            <a:pPr marL="341313" indent="-341313" algn="ctr">
              <a:spcBef>
                <a:spcPct val="20000"/>
              </a:spcBef>
            </a:pPr>
            <a:r>
              <a:rPr lang="en-US" sz="4400" b="1" i="1" dirty="0">
                <a:solidFill>
                  <a:srgbClr val="C00000"/>
                </a:solidFill>
              </a:rPr>
              <a:t>End of Class Ten B</a:t>
            </a:r>
            <a:endParaRPr lang="en-US" sz="4400" i="1" dirty="0">
              <a:solidFill>
                <a:srgbClr val="C00000"/>
              </a:solidFill>
            </a:endParaRPr>
          </a:p>
          <a:p>
            <a:pPr marL="341313" indent="-341313">
              <a:spcBef>
                <a:spcPct val="20000"/>
              </a:spcBef>
              <a:buFontTx/>
              <a:buChar char="•"/>
            </a:pPr>
            <a:r>
              <a:rPr lang="en-US" sz="2800" b="1" dirty="0">
                <a:solidFill>
                  <a:srgbClr val="002060"/>
                </a:solidFill>
              </a:rPr>
              <a:t>For next time – Review Assignments as follows on the Webpage:</a:t>
            </a:r>
          </a:p>
          <a:p>
            <a:pPr marL="342900" indent="-342900">
              <a:spcBef>
                <a:spcPts val="0"/>
              </a:spcBef>
              <a:buFontTx/>
              <a:buChar char="•"/>
            </a:pPr>
            <a:endParaRPr lang="en-US" sz="1000" b="1" dirty="0">
              <a:solidFill>
                <a:srgbClr val="002060"/>
              </a:solidFill>
            </a:endParaRPr>
          </a:p>
          <a:p>
            <a:pPr marL="800100" lvl="1" indent="-342900">
              <a:spcBef>
                <a:spcPts val="0"/>
              </a:spcBef>
              <a:buFontTx/>
              <a:buChar char="•"/>
            </a:pPr>
            <a:r>
              <a:rPr lang="en-US" sz="2400" b="1" i="1" dirty="0">
                <a:solidFill>
                  <a:srgbClr val="C00000"/>
                </a:solidFill>
              </a:rPr>
              <a:t>Lecture Slides</a:t>
            </a:r>
          </a:p>
          <a:p>
            <a:pPr marL="800100" lvl="1" indent="-342900">
              <a:spcBef>
                <a:spcPts val="0"/>
              </a:spcBef>
              <a:buFontTx/>
              <a:buChar char="•"/>
            </a:pPr>
            <a:r>
              <a:rPr lang="en-US" sz="2400" b="1" i="1" dirty="0">
                <a:solidFill>
                  <a:srgbClr val="C00000"/>
                </a:solidFill>
              </a:rPr>
              <a:t>Selected Readings</a:t>
            </a:r>
          </a:p>
          <a:p>
            <a:pPr marL="800100" lvl="1" indent="-342900">
              <a:spcBef>
                <a:spcPts val="0"/>
              </a:spcBef>
              <a:buFontTx/>
              <a:buChar char="•"/>
            </a:pPr>
            <a:r>
              <a:rPr lang="en-US" sz="2400" b="1" i="1" dirty="0">
                <a:solidFill>
                  <a:srgbClr val="C00000"/>
                </a:solidFill>
              </a:rPr>
              <a:t>Cases and Exercises</a:t>
            </a:r>
          </a:p>
          <a:p>
            <a:pPr marL="342900" indent="-342900">
              <a:spcBef>
                <a:spcPts val="0"/>
              </a:spcBef>
              <a:buFontTx/>
              <a:buChar char="•"/>
            </a:pPr>
            <a:endParaRPr lang="en-US" sz="1000" b="1" dirty="0">
              <a:solidFill>
                <a:srgbClr val="002060"/>
              </a:solidFill>
            </a:endParaRPr>
          </a:p>
          <a:p>
            <a:pPr marL="342900" indent="-342900">
              <a:spcBef>
                <a:spcPts val="0"/>
              </a:spcBef>
              <a:buFontTx/>
              <a:buChar char="•"/>
            </a:pPr>
            <a:r>
              <a:rPr lang="en-US" sz="2800" b="1" dirty="0">
                <a:solidFill>
                  <a:srgbClr val="002060"/>
                </a:solidFill>
              </a:rPr>
              <a:t>We are a hot bench.</a:t>
            </a:r>
          </a:p>
          <a:p>
            <a:pPr marL="342900" indent="-342900">
              <a:spcBef>
                <a:spcPts val="0"/>
              </a:spcBef>
              <a:buFontTx/>
              <a:buChar char="•"/>
            </a:pPr>
            <a:endParaRPr lang="en-US" sz="1000" b="1" dirty="0">
              <a:solidFill>
                <a:srgbClr val="002060"/>
              </a:solidFill>
            </a:endParaRPr>
          </a:p>
          <a:p>
            <a:pPr marL="342900" indent="-342900">
              <a:spcBef>
                <a:spcPts val="0"/>
              </a:spcBef>
              <a:buFontTx/>
              <a:buChar char="•"/>
            </a:pPr>
            <a:r>
              <a:rPr lang="en-US" sz="2800" b="1" dirty="0">
                <a:solidFill>
                  <a:srgbClr val="002060"/>
                </a:solidFill>
              </a:rPr>
              <a:t>Questions?</a:t>
            </a:r>
          </a:p>
          <a:p>
            <a:pPr marL="341313" indent="-341313">
              <a:spcBef>
                <a:spcPct val="20000"/>
              </a:spcBef>
            </a:pPr>
            <a:endParaRPr lang="en-US" sz="2400" dirty="0">
              <a:solidFill>
                <a:srgbClr val="0033CC"/>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8" name="Picture 3"/>
          <p:cNvPicPr>
            <a:picLocks noChangeAspect="1" noChangeArrowheads="1"/>
          </p:cNvPicPr>
          <p:nvPr/>
        </p:nvPicPr>
        <p:blipFill>
          <a:blip r:embed="rId2" cstate="print"/>
          <a:srcRect/>
          <a:stretch>
            <a:fillRect/>
          </a:stretch>
        </p:blipFill>
        <p:spPr bwMode="auto">
          <a:xfrm>
            <a:off x="381000" y="914400"/>
            <a:ext cx="8458200" cy="5715000"/>
          </a:xfrm>
          <a:prstGeom prst="rect">
            <a:avLst/>
          </a:prstGeom>
          <a:noFill/>
          <a:ln w="9525">
            <a:noFill/>
            <a:miter lim="800000"/>
            <a:headEnd/>
            <a:tailEnd/>
          </a:ln>
        </p:spPr>
      </p:pic>
      <p:sp>
        <p:nvSpPr>
          <p:cNvPr id="4" name="TextBox 8"/>
          <p:cNvSpPr txBox="1"/>
          <p:nvPr/>
        </p:nvSpPr>
        <p:spPr>
          <a:xfrm>
            <a:off x="724619" y="1447800"/>
            <a:ext cx="7694762" cy="4556632"/>
          </a:xfrm>
          <a:prstGeom prst="rect">
            <a:avLst/>
          </a:prstGeom>
          <a:solidFill>
            <a:schemeClr val="accent3"/>
          </a:solidFill>
        </p:spPr>
        <p:txBody>
          <a:bodyPr wrap="square">
            <a:spAutoFit/>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5613" indent="-53975" algn="l" rtl="0" fontAlgn="base">
              <a:spcBef>
                <a:spcPct val="0"/>
              </a:spcBef>
              <a:spcAft>
                <a:spcPct val="0"/>
              </a:spcAft>
              <a:defRPr kern="1200">
                <a:solidFill>
                  <a:schemeClr val="tx1"/>
                </a:solidFill>
                <a:latin typeface="Arial" charset="0"/>
                <a:ea typeface="+mn-ea"/>
                <a:cs typeface="+mn-cs"/>
              </a:defRPr>
            </a:lvl2pPr>
            <a:lvl3pPr marL="912813" indent="-107950" algn="l" rtl="0" fontAlgn="base">
              <a:spcBef>
                <a:spcPct val="0"/>
              </a:spcBef>
              <a:spcAft>
                <a:spcPct val="0"/>
              </a:spcAft>
              <a:defRPr kern="1200">
                <a:solidFill>
                  <a:schemeClr val="tx1"/>
                </a:solidFill>
                <a:latin typeface="Arial" charset="0"/>
                <a:ea typeface="+mn-ea"/>
                <a:cs typeface="+mn-cs"/>
              </a:defRPr>
            </a:lvl3pPr>
            <a:lvl4pPr marL="1370013" indent="-163513" algn="l" rtl="0" fontAlgn="base">
              <a:spcBef>
                <a:spcPct val="0"/>
              </a:spcBef>
              <a:spcAft>
                <a:spcPct val="0"/>
              </a:spcAft>
              <a:defRPr kern="1200">
                <a:solidFill>
                  <a:schemeClr val="tx1"/>
                </a:solidFill>
                <a:latin typeface="Arial" charset="0"/>
                <a:ea typeface="+mn-ea"/>
                <a:cs typeface="+mn-cs"/>
              </a:defRPr>
            </a:lvl4pPr>
            <a:lvl5pPr marL="1827213" indent="-219075"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nSpc>
                <a:spcPct val="90000"/>
              </a:lnSpc>
              <a:defRPr/>
            </a:pPr>
            <a:r>
              <a:rPr lang="en-US" sz="3200" b="1" dirty="0"/>
              <a:t>Last Time We Spoke About:</a:t>
            </a:r>
          </a:p>
          <a:p>
            <a:pPr>
              <a:lnSpc>
                <a:spcPct val="90000"/>
              </a:lnSpc>
              <a:defRPr/>
            </a:pPr>
            <a:endParaRPr lang="en-US" sz="600" b="1" dirty="0"/>
          </a:p>
          <a:p>
            <a:pPr>
              <a:lnSpc>
                <a:spcPct val="90000"/>
              </a:lnSpc>
              <a:defRPr/>
            </a:pPr>
            <a:endParaRPr lang="en-US" sz="600" b="1" dirty="0"/>
          </a:p>
          <a:p>
            <a:pPr>
              <a:lnSpc>
                <a:spcPct val="90000"/>
              </a:lnSpc>
              <a:defRPr/>
            </a:pPr>
            <a:r>
              <a:rPr lang="en-US" sz="2500" b="1" i="1" dirty="0">
                <a:solidFill>
                  <a:srgbClr val="006666"/>
                </a:solidFill>
              </a:rPr>
              <a:t>Corporate Governance – Officers and Employees</a:t>
            </a:r>
          </a:p>
          <a:p>
            <a:pPr>
              <a:lnSpc>
                <a:spcPct val="90000"/>
              </a:lnSpc>
              <a:defRPr/>
            </a:pPr>
            <a:endParaRPr lang="en-US" sz="1000" b="1" i="1" dirty="0">
              <a:solidFill>
                <a:srgbClr val="006666"/>
              </a:solidFill>
            </a:endParaRPr>
          </a:p>
          <a:p>
            <a:pPr>
              <a:lnSpc>
                <a:spcPct val="110000"/>
              </a:lnSpc>
              <a:buFont typeface="Arial" pitchFamily="34" charset="0"/>
              <a:buChar char="•"/>
              <a:defRPr/>
            </a:pPr>
            <a:r>
              <a:rPr lang="en-US" sz="2400" b="1" dirty="0">
                <a:solidFill>
                  <a:srgbClr val="002060"/>
                </a:solidFill>
              </a:rPr>
              <a:t> Corporate Officers</a:t>
            </a:r>
          </a:p>
          <a:p>
            <a:pPr>
              <a:lnSpc>
                <a:spcPct val="110000"/>
              </a:lnSpc>
              <a:defRPr/>
            </a:pPr>
            <a:r>
              <a:rPr lang="en-US" sz="1400" b="1" i="1" dirty="0">
                <a:solidFill>
                  <a:srgbClr val="C00000"/>
                </a:solidFill>
              </a:rPr>
              <a:t>Part One: Definitions / Roles / Obligations and Duties / Liabilities</a:t>
            </a:r>
          </a:p>
          <a:p>
            <a:pPr>
              <a:lnSpc>
                <a:spcPct val="110000"/>
              </a:lnSpc>
              <a:defRPr/>
            </a:pPr>
            <a:endParaRPr lang="en-US" sz="1000" b="1" i="1" dirty="0">
              <a:solidFill>
                <a:srgbClr val="C00000"/>
              </a:solidFill>
            </a:endParaRPr>
          </a:p>
          <a:p>
            <a:pPr>
              <a:lnSpc>
                <a:spcPct val="110000"/>
              </a:lnSpc>
              <a:buFont typeface="Arial" pitchFamily="34" charset="0"/>
              <a:buChar char="•"/>
              <a:defRPr/>
            </a:pPr>
            <a:r>
              <a:rPr lang="en-US" sz="2400" b="1" dirty="0">
                <a:solidFill>
                  <a:srgbClr val="002060"/>
                </a:solidFill>
              </a:rPr>
              <a:t> Employees and Agents</a:t>
            </a:r>
          </a:p>
          <a:p>
            <a:pPr>
              <a:lnSpc>
                <a:spcPct val="110000"/>
              </a:lnSpc>
              <a:defRPr/>
            </a:pPr>
            <a:r>
              <a:rPr lang="en-US" sz="1400" b="1" i="1" dirty="0">
                <a:solidFill>
                  <a:srgbClr val="C00000"/>
                </a:solidFill>
              </a:rPr>
              <a:t>Part Two: Employees and Agents</a:t>
            </a:r>
          </a:p>
          <a:p>
            <a:pPr>
              <a:lnSpc>
                <a:spcPct val="110000"/>
              </a:lnSpc>
              <a:defRPr/>
            </a:pPr>
            <a:r>
              <a:rPr lang="en-US" sz="500" b="1" i="1" dirty="0">
                <a:solidFill>
                  <a:srgbClr val="C00000"/>
                </a:solidFill>
              </a:rPr>
              <a:t> </a:t>
            </a:r>
          </a:p>
          <a:p>
            <a:pPr marL="173038" indent="-173038">
              <a:lnSpc>
                <a:spcPct val="110000"/>
              </a:lnSpc>
              <a:buFont typeface="Arial" panose="020B0604020202020204" pitchFamily="34" charset="0"/>
              <a:buChar char="•"/>
              <a:defRPr/>
            </a:pPr>
            <a:r>
              <a:rPr lang="en-US" sz="2400" b="1" dirty="0">
                <a:solidFill>
                  <a:srgbClr val="002060"/>
                </a:solidFill>
              </a:rPr>
              <a:t>Corporate Governance</a:t>
            </a:r>
          </a:p>
          <a:p>
            <a:pPr>
              <a:lnSpc>
                <a:spcPct val="110000"/>
              </a:lnSpc>
              <a:defRPr/>
            </a:pPr>
            <a:r>
              <a:rPr lang="en-US" sz="1400" b="1" i="1" dirty="0">
                <a:solidFill>
                  <a:srgbClr val="C00000"/>
                </a:solidFill>
              </a:rPr>
              <a:t>Part Three: Running the Corporation / Policies / Management / Shareholder Lawsuits</a:t>
            </a:r>
          </a:p>
          <a:p>
            <a:pPr>
              <a:lnSpc>
                <a:spcPct val="110000"/>
              </a:lnSpc>
              <a:defRPr/>
            </a:pPr>
            <a:endParaRPr lang="en-US" sz="1000" b="1" dirty="0">
              <a:solidFill>
                <a:srgbClr val="002060"/>
              </a:solidFill>
            </a:endParaRPr>
          </a:p>
          <a:p>
            <a:pPr>
              <a:lnSpc>
                <a:spcPct val="110000"/>
              </a:lnSpc>
              <a:buFont typeface="Arial" pitchFamily="34" charset="0"/>
              <a:buChar char="•"/>
              <a:defRPr/>
            </a:pPr>
            <a:r>
              <a:rPr lang="en-US" sz="2400" b="1" dirty="0">
                <a:solidFill>
                  <a:srgbClr val="002060"/>
                </a:solidFill>
              </a:rPr>
              <a:t> Class Case – In Re Caremark International</a:t>
            </a:r>
          </a:p>
          <a:p>
            <a:pPr algn="ctr">
              <a:lnSpc>
                <a:spcPct val="110000"/>
              </a:lnSpc>
              <a:defRPr/>
            </a:pPr>
            <a:r>
              <a:rPr lang="en-US" sz="1400" b="1" i="1" dirty="0">
                <a:solidFill>
                  <a:srgbClr val="C00000"/>
                </a:solidFill>
              </a:rPr>
              <a:t>     Directors Duty of Oversight Care</a:t>
            </a:r>
          </a:p>
          <a:p>
            <a:pPr algn="ctr">
              <a:lnSpc>
                <a:spcPct val="90000"/>
              </a:lnSpc>
              <a:defRPr/>
            </a:pPr>
            <a:endParaRPr lang="en-US" sz="1400" b="1" i="1" dirty="0">
              <a:solidFill>
                <a:srgbClr val="C00000"/>
              </a:solidFill>
            </a:endParaRPr>
          </a:p>
          <a:p>
            <a:pPr algn="ctr">
              <a:lnSpc>
                <a:spcPct val="90000"/>
              </a:lnSpc>
              <a:defRPr/>
            </a:pPr>
            <a:endParaRPr lang="en-US" sz="1400" b="1" dirty="0">
              <a:solidFill>
                <a:srgbClr val="C00000"/>
              </a:solidFill>
            </a:endParaRPr>
          </a:p>
        </p:txBody>
      </p:sp>
    </p:spTree>
    <p:extLst>
      <p:ext uri="{BB962C8B-B14F-4D97-AF65-F5344CB8AC3E}">
        <p14:creationId xmlns:p14="http://schemas.microsoft.com/office/powerpoint/2010/main" val="5074198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8" name="Picture 3"/>
          <p:cNvPicPr>
            <a:picLocks noChangeAspect="1" noChangeArrowheads="1"/>
          </p:cNvPicPr>
          <p:nvPr/>
        </p:nvPicPr>
        <p:blipFill>
          <a:blip r:embed="rId2" cstate="print"/>
          <a:srcRect/>
          <a:stretch>
            <a:fillRect/>
          </a:stretch>
        </p:blipFill>
        <p:spPr bwMode="auto">
          <a:xfrm>
            <a:off x="381000" y="914400"/>
            <a:ext cx="8458200" cy="5715000"/>
          </a:xfrm>
          <a:prstGeom prst="rect">
            <a:avLst/>
          </a:prstGeom>
          <a:noFill/>
          <a:ln w="9525">
            <a:noFill/>
            <a:miter lim="800000"/>
            <a:headEnd/>
            <a:tailEnd/>
          </a:ln>
        </p:spPr>
      </p:pic>
      <p:sp>
        <p:nvSpPr>
          <p:cNvPr id="4" name="TextBox 8"/>
          <p:cNvSpPr txBox="1"/>
          <p:nvPr/>
        </p:nvSpPr>
        <p:spPr>
          <a:xfrm>
            <a:off x="724619" y="1447800"/>
            <a:ext cx="7694762" cy="4262705"/>
          </a:xfrm>
          <a:prstGeom prst="rect">
            <a:avLst/>
          </a:prstGeom>
          <a:solidFill>
            <a:schemeClr val="accent3"/>
          </a:solidFill>
        </p:spPr>
        <p:txBody>
          <a:bodyPr wrap="square">
            <a:spAutoFit/>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5613" indent="-53975" algn="l" rtl="0" fontAlgn="base">
              <a:spcBef>
                <a:spcPct val="0"/>
              </a:spcBef>
              <a:spcAft>
                <a:spcPct val="0"/>
              </a:spcAft>
              <a:defRPr kern="1200">
                <a:solidFill>
                  <a:schemeClr val="tx1"/>
                </a:solidFill>
                <a:latin typeface="Arial" charset="0"/>
                <a:ea typeface="+mn-ea"/>
                <a:cs typeface="+mn-cs"/>
              </a:defRPr>
            </a:lvl2pPr>
            <a:lvl3pPr marL="912813" indent="-107950" algn="l" rtl="0" fontAlgn="base">
              <a:spcBef>
                <a:spcPct val="0"/>
              </a:spcBef>
              <a:spcAft>
                <a:spcPct val="0"/>
              </a:spcAft>
              <a:defRPr kern="1200">
                <a:solidFill>
                  <a:schemeClr val="tx1"/>
                </a:solidFill>
                <a:latin typeface="Arial" charset="0"/>
                <a:ea typeface="+mn-ea"/>
                <a:cs typeface="+mn-cs"/>
              </a:defRPr>
            </a:lvl3pPr>
            <a:lvl4pPr marL="1370013" indent="-163513" algn="l" rtl="0" fontAlgn="base">
              <a:spcBef>
                <a:spcPct val="0"/>
              </a:spcBef>
              <a:spcAft>
                <a:spcPct val="0"/>
              </a:spcAft>
              <a:defRPr kern="1200">
                <a:solidFill>
                  <a:schemeClr val="tx1"/>
                </a:solidFill>
                <a:latin typeface="Arial" charset="0"/>
                <a:ea typeface="+mn-ea"/>
                <a:cs typeface="+mn-cs"/>
              </a:defRPr>
            </a:lvl4pPr>
            <a:lvl5pPr marL="1827213" indent="-219075"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nSpc>
                <a:spcPct val="90000"/>
              </a:lnSpc>
              <a:defRPr/>
            </a:pPr>
            <a:r>
              <a:rPr lang="en-US" sz="3200" b="1" dirty="0"/>
              <a:t>Tonight We Will Speak About:</a:t>
            </a:r>
          </a:p>
          <a:p>
            <a:pPr>
              <a:lnSpc>
                <a:spcPct val="90000"/>
              </a:lnSpc>
              <a:defRPr/>
            </a:pPr>
            <a:endParaRPr lang="en-US" sz="600" b="1" dirty="0"/>
          </a:p>
          <a:p>
            <a:pPr>
              <a:lnSpc>
                <a:spcPct val="90000"/>
              </a:lnSpc>
              <a:defRPr/>
            </a:pPr>
            <a:endParaRPr lang="en-US" sz="600" b="1" dirty="0"/>
          </a:p>
          <a:p>
            <a:pPr>
              <a:lnSpc>
                <a:spcPct val="90000"/>
              </a:lnSpc>
              <a:defRPr/>
            </a:pPr>
            <a:r>
              <a:rPr lang="en-US" sz="2500" b="1" i="1" dirty="0">
                <a:solidFill>
                  <a:srgbClr val="006666"/>
                </a:solidFill>
              </a:rPr>
              <a:t>Corporate Liability</a:t>
            </a:r>
            <a:endParaRPr lang="en-US" sz="1000" b="1" i="1" dirty="0">
              <a:solidFill>
                <a:srgbClr val="006666"/>
              </a:solidFill>
            </a:endParaRPr>
          </a:p>
          <a:p>
            <a:pPr>
              <a:lnSpc>
                <a:spcPct val="110000"/>
              </a:lnSpc>
              <a:buFont typeface="Arial" pitchFamily="34" charset="0"/>
              <a:buChar char="•"/>
              <a:defRPr/>
            </a:pPr>
            <a:r>
              <a:rPr lang="en-US" sz="2400" b="1" dirty="0">
                <a:solidFill>
                  <a:srgbClr val="002060"/>
                </a:solidFill>
              </a:rPr>
              <a:t> Piercing the Corporate Veil</a:t>
            </a:r>
          </a:p>
          <a:p>
            <a:pPr>
              <a:lnSpc>
                <a:spcPct val="110000"/>
              </a:lnSpc>
              <a:defRPr/>
            </a:pPr>
            <a:r>
              <a:rPr lang="en-US" sz="1400" b="1" i="1" dirty="0">
                <a:solidFill>
                  <a:srgbClr val="C00000"/>
                </a:solidFill>
              </a:rPr>
              <a:t>Part One: Definitions / Accountability</a:t>
            </a:r>
          </a:p>
          <a:p>
            <a:pPr>
              <a:lnSpc>
                <a:spcPct val="110000"/>
              </a:lnSpc>
              <a:defRPr/>
            </a:pPr>
            <a:endParaRPr lang="en-US" sz="1000" b="1" i="1" dirty="0">
              <a:solidFill>
                <a:srgbClr val="C00000"/>
              </a:solidFill>
            </a:endParaRPr>
          </a:p>
          <a:p>
            <a:pPr>
              <a:lnSpc>
                <a:spcPct val="110000"/>
              </a:lnSpc>
              <a:buFont typeface="Arial" pitchFamily="34" charset="0"/>
              <a:buChar char="•"/>
              <a:defRPr/>
            </a:pPr>
            <a:r>
              <a:rPr lang="en-US" sz="2400" b="1" dirty="0">
                <a:solidFill>
                  <a:srgbClr val="002060"/>
                </a:solidFill>
              </a:rPr>
              <a:t> Liable Parties </a:t>
            </a:r>
          </a:p>
          <a:p>
            <a:pPr>
              <a:lnSpc>
                <a:spcPct val="110000"/>
              </a:lnSpc>
              <a:defRPr/>
            </a:pPr>
            <a:r>
              <a:rPr lang="en-US" sz="1400" b="1" i="1" dirty="0">
                <a:solidFill>
                  <a:srgbClr val="C00000"/>
                </a:solidFill>
              </a:rPr>
              <a:t>Part Two: Directed Responsibility / Scope of Liability</a:t>
            </a:r>
          </a:p>
          <a:p>
            <a:pPr>
              <a:lnSpc>
                <a:spcPct val="110000"/>
              </a:lnSpc>
              <a:defRPr/>
            </a:pPr>
            <a:r>
              <a:rPr lang="en-US" sz="500" b="1" i="1" dirty="0">
                <a:solidFill>
                  <a:srgbClr val="C00000"/>
                </a:solidFill>
              </a:rPr>
              <a:t> </a:t>
            </a:r>
          </a:p>
          <a:p>
            <a:pPr marL="173038" indent="-173038">
              <a:lnSpc>
                <a:spcPct val="110000"/>
              </a:lnSpc>
              <a:buFont typeface="Arial" panose="020B0604020202020204" pitchFamily="34" charset="0"/>
              <a:buChar char="•"/>
              <a:defRPr/>
            </a:pPr>
            <a:r>
              <a:rPr lang="en-US" sz="2400" b="1" dirty="0">
                <a:solidFill>
                  <a:srgbClr val="002060"/>
                </a:solidFill>
              </a:rPr>
              <a:t>Insider Trading</a:t>
            </a:r>
          </a:p>
          <a:p>
            <a:pPr>
              <a:lnSpc>
                <a:spcPct val="110000"/>
              </a:lnSpc>
              <a:defRPr/>
            </a:pPr>
            <a:r>
              <a:rPr lang="en-US" sz="1400" b="1" i="1" dirty="0">
                <a:solidFill>
                  <a:srgbClr val="C00000"/>
                </a:solidFill>
              </a:rPr>
              <a:t>Part Three: Definitions / Liability / Exceptions</a:t>
            </a:r>
            <a:endParaRPr lang="en-US" sz="1000" b="1" dirty="0">
              <a:solidFill>
                <a:srgbClr val="002060"/>
              </a:solidFill>
            </a:endParaRPr>
          </a:p>
          <a:p>
            <a:pPr>
              <a:lnSpc>
                <a:spcPct val="110000"/>
              </a:lnSpc>
              <a:buFont typeface="Arial" pitchFamily="34" charset="0"/>
              <a:buChar char="•"/>
              <a:defRPr/>
            </a:pPr>
            <a:r>
              <a:rPr lang="en-US" sz="2400" b="1" dirty="0">
                <a:solidFill>
                  <a:srgbClr val="002060"/>
                </a:solidFill>
              </a:rPr>
              <a:t> Class Case – United States v. Martha Stewart</a:t>
            </a:r>
          </a:p>
          <a:p>
            <a:pPr algn="ctr">
              <a:lnSpc>
                <a:spcPct val="110000"/>
              </a:lnSpc>
              <a:defRPr/>
            </a:pPr>
            <a:r>
              <a:rPr lang="en-US" sz="1400" b="1" i="1" dirty="0">
                <a:solidFill>
                  <a:srgbClr val="C00000"/>
                </a:solidFill>
              </a:rPr>
              <a:t>     Insider Trading at ImClone</a:t>
            </a:r>
          </a:p>
          <a:p>
            <a:pPr algn="ctr">
              <a:lnSpc>
                <a:spcPct val="90000"/>
              </a:lnSpc>
              <a:defRPr/>
            </a:pPr>
            <a:endParaRPr lang="en-US" sz="1400" b="1" i="1" dirty="0">
              <a:solidFill>
                <a:srgbClr val="C00000"/>
              </a:solidFill>
            </a:endParaRPr>
          </a:p>
          <a:p>
            <a:pPr algn="ctr">
              <a:lnSpc>
                <a:spcPct val="90000"/>
              </a:lnSpc>
              <a:defRPr/>
            </a:pPr>
            <a:endParaRPr lang="en-US" sz="1400" b="1" dirty="0">
              <a:solidFill>
                <a:srgbClr val="C00000"/>
              </a:solidFill>
            </a:endParaRPr>
          </a:p>
        </p:txBody>
      </p:sp>
    </p:spTree>
    <p:extLst>
      <p:ext uri="{BB962C8B-B14F-4D97-AF65-F5344CB8AC3E}">
        <p14:creationId xmlns:p14="http://schemas.microsoft.com/office/powerpoint/2010/main" val="41318089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1"/>
          <p:cNvSpPr>
            <a:spLocks noChangeArrowheads="1"/>
          </p:cNvSpPr>
          <p:nvPr/>
        </p:nvSpPr>
        <p:spPr bwMode="auto">
          <a:xfrm>
            <a:off x="381000" y="2859754"/>
            <a:ext cx="8382000" cy="135267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ctr">
              <a:lnSpc>
                <a:spcPct val="90000"/>
              </a:lnSpc>
              <a:spcBef>
                <a:spcPts val="0"/>
              </a:spcBef>
              <a:defRPr/>
            </a:pPr>
            <a:r>
              <a:rPr lang="en-US" sz="5400" b="1" dirty="0">
                <a:solidFill>
                  <a:srgbClr val="0033CC"/>
                </a:solidFill>
              </a:rPr>
              <a:t>Corporate Liability</a:t>
            </a:r>
          </a:p>
          <a:p>
            <a:pPr marL="342900" indent="-342900" algn="ctr">
              <a:lnSpc>
                <a:spcPct val="90000"/>
              </a:lnSpc>
              <a:spcBef>
                <a:spcPts val="0"/>
              </a:spcBef>
              <a:defRPr/>
            </a:pPr>
            <a:r>
              <a:rPr lang="en-US" sz="2100" b="1" i="1" dirty="0">
                <a:solidFill>
                  <a:srgbClr val="006600"/>
                </a:solidFill>
              </a:rPr>
              <a:t>Liable Parties – Directed Responsibility and Scope of Liability </a:t>
            </a:r>
          </a:p>
          <a:p>
            <a:pPr marL="0" marR="0" lvl="0" indent="0" algn="just" defTabSz="914400" rtl="0" eaLnBrk="0" fontAlgn="base" latinLnBrk="0" hangingPunct="0">
              <a:lnSpc>
                <a:spcPct val="90000"/>
              </a:lnSpc>
              <a:spcBef>
                <a:spcPts val="0"/>
              </a:spcBef>
              <a:spcAft>
                <a:spcPct val="0"/>
              </a:spcAft>
              <a:buClrTx/>
              <a:buSzTx/>
              <a:buFontTx/>
              <a:buNone/>
              <a:tabLst/>
            </a:pPr>
            <a:endParaRPr kumimoji="0" lang="en-US" sz="800" b="1" i="1" u="none" strike="noStrike" cap="none" normalizeH="0" baseline="0" dirty="0">
              <a:ln>
                <a:noFill/>
              </a:ln>
              <a:solidFill>
                <a:srgbClr val="002060"/>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90000"/>
              </a:lnSpc>
              <a:spcBef>
                <a:spcPct val="0"/>
              </a:spcBef>
              <a:spcAft>
                <a:spcPct val="0"/>
              </a:spcAft>
              <a:buClrTx/>
              <a:buSzTx/>
              <a:buFontTx/>
              <a:buNone/>
              <a:tabLst/>
            </a:pPr>
            <a:endParaRPr kumimoji="0" lang="en-US" sz="800" b="1" i="0" u="none" strike="noStrike" cap="none" normalizeH="0" baseline="0" dirty="0">
              <a:ln>
                <a:noFill/>
              </a:ln>
              <a:solidFill>
                <a:srgbClr val="4F6228"/>
              </a:solidFill>
              <a:effectLst/>
              <a:latin typeface="Arial" pitchFamily="34" charset="0"/>
              <a:ea typeface="Calibri" pitchFamily="34" charset="0"/>
              <a:cs typeface="Arial" pitchFamily="34" charset="0"/>
            </a:endParaRPr>
          </a:p>
        </p:txBody>
      </p:sp>
    </p:spTree>
    <p:extLst>
      <p:ext uri="{BB962C8B-B14F-4D97-AF65-F5344CB8AC3E}">
        <p14:creationId xmlns:p14="http://schemas.microsoft.com/office/powerpoint/2010/main" val="22805881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3" name="Rectangle 3"/>
          <p:cNvSpPr>
            <a:spLocks noGrp="1" noChangeArrowheads="1"/>
          </p:cNvSpPr>
          <p:nvPr>
            <p:ph type="body" idx="4294967295"/>
          </p:nvPr>
        </p:nvSpPr>
        <p:spPr>
          <a:xfrm>
            <a:off x="304800" y="914400"/>
            <a:ext cx="8534400" cy="5410200"/>
          </a:xfrm>
          <a:prstGeom prst="rect">
            <a:avLst/>
          </a:prstGeom>
        </p:spPr>
        <p:txBody>
          <a:bodyPr/>
          <a:lstStyle/>
          <a:p>
            <a:pPr marL="0" indent="0" algn="ctr">
              <a:lnSpc>
                <a:spcPct val="90000"/>
              </a:lnSpc>
              <a:spcBef>
                <a:spcPts val="0"/>
              </a:spcBef>
              <a:buNone/>
              <a:defRPr/>
            </a:pPr>
            <a:r>
              <a:rPr lang="en-US" sz="4000" b="1" dirty="0">
                <a:solidFill>
                  <a:srgbClr val="0033CC"/>
                </a:solidFill>
              </a:rPr>
              <a:t>Corporate Liability</a:t>
            </a:r>
          </a:p>
          <a:p>
            <a:pPr marL="0" indent="0" algn="ctr">
              <a:lnSpc>
                <a:spcPct val="90000"/>
              </a:lnSpc>
              <a:spcBef>
                <a:spcPts val="0"/>
              </a:spcBef>
              <a:buNone/>
              <a:defRPr/>
            </a:pPr>
            <a:r>
              <a:rPr lang="en-US" sz="2200" b="1" i="1" dirty="0">
                <a:solidFill>
                  <a:srgbClr val="006600"/>
                </a:solidFill>
              </a:rPr>
              <a:t>Liable Parties – Directed Responsibility and Scope of Liability </a:t>
            </a:r>
          </a:p>
          <a:p>
            <a:pPr marL="0" indent="0">
              <a:buNone/>
            </a:pPr>
            <a:r>
              <a:rPr lang="en-US" sz="1800" b="1" dirty="0">
                <a:solidFill>
                  <a:srgbClr val="C00000"/>
                </a:solidFill>
                <a:latin typeface="Arial" panose="020B0604020202020204" pitchFamily="34" charset="0"/>
                <a:cs typeface="Arial" panose="020B0604020202020204" pitchFamily="34" charset="0"/>
              </a:rPr>
              <a:t>General Issues:</a:t>
            </a:r>
            <a:endParaRPr lang="en-US" sz="1800" b="1" i="1" kern="0" dirty="0">
              <a:solidFill>
                <a:srgbClr val="000000"/>
              </a:solidFill>
              <a:effectLst>
                <a:outerShdw blurRad="38100" dist="38100" dir="2700000" algn="tl">
                  <a:srgbClr val="C0C0C0"/>
                </a:outerShdw>
              </a:effectLst>
              <a:latin typeface="Arial" pitchFamily="34" charset="0"/>
              <a:cs typeface="Arial" pitchFamily="34" charset="0"/>
            </a:endParaRPr>
          </a:p>
          <a:p>
            <a:pPr marL="228600" indent="-228600" eaLnBrk="1" hangingPunct="1">
              <a:defRPr/>
            </a:pPr>
            <a:endParaRPr lang="en-US" sz="600" dirty="0">
              <a:solidFill>
                <a:schemeClr val="tx1"/>
              </a:solidFill>
            </a:endParaRPr>
          </a:p>
          <a:p>
            <a:pPr marL="228600" lvl="2" indent="-228600" eaLnBrk="1" hangingPunct="1">
              <a:buFont typeface="Arial" pitchFamily="34" charset="0"/>
              <a:buChar char="•"/>
              <a:defRPr/>
            </a:pPr>
            <a:r>
              <a:rPr lang="en-US" sz="1800" i="1" dirty="0">
                <a:solidFill>
                  <a:srgbClr val="000000"/>
                </a:solidFill>
                <a:latin typeface="Arial" pitchFamily="34" charset="0"/>
                <a:cs typeface="Arial" pitchFamily="34" charset="0"/>
              </a:rPr>
              <a:t>Because a corporation is an artificial person, it can be both civilly and criminally liable for actions carried out on its behalf.</a:t>
            </a:r>
          </a:p>
          <a:p>
            <a:pPr marL="228600" lvl="2" indent="-228600" eaLnBrk="1" hangingPunct="1">
              <a:buFont typeface="Arial" pitchFamily="34" charset="0"/>
              <a:buChar char="•"/>
              <a:defRPr/>
            </a:pPr>
            <a:endParaRPr lang="en-US" sz="600" dirty="0">
              <a:latin typeface="Arial" pitchFamily="34" charset="0"/>
              <a:cs typeface="Arial" pitchFamily="34" charset="0"/>
            </a:endParaRPr>
          </a:p>
          <a:p>
            <a:pPr marL="228600" lvl="2" indent="-228600" eaLnBrk="1" hangingPunct="1">
              <a:buFont typeface="Arial" pitchFamily="34" charset="0"/>
              <a:buChar char="•"/>
              <a:defRPr/>
            </a:pPr>
            <a:r>
              <a:rPr lang="en-US" sz="1800" i="1" dirty="0">
                <a:solidFill>
                  <a:srgbClr val="000000"/>
                </a:solidFill>
                <a:latin typeface="Arial" pitchFamily="34" charset="0"/>
                <a:cs typeface="Arial" pitchFamily="34" charset="0"/>
              </a:rPr>
              <a:t>Directors are personally liable for breaches of their duties and any economic injuries to the corporation that result from their negligence.</a:t>
            </a:r>
          </a:p>
          <a:p>
            <a:pPr marL="228600" lvl="2" indent="-228600" eaLnBrk="1" hangingPunct="1">
              <a:buFont typeface="Arial" pitchFamily="34" charset="0"/>
              <a:buChar char="•"/>
              <a:defRPr/>
            </a:pPr>
            <a:endParaRPr lang="en-US" sz="600" dirty="0">
              <a:latin typeface="Arial" pitchFamily="34" charset="0"/>
              <a:cs typeface="Arial" pitchFamily="34" charset="0"/>
            </a:endParaRPr>
          </a:p>
          <a:p>
            <a:pPr marL="228600" lvl="2" indent="-228600" eaLnBrk="1" hangingPunct="1">
              <a:buFont typeface="Arial" pitchFamily="34" charset="0"/>
              <a:buChar char="•"/>
              <a:defRPr/>
            </a:pPr>
            <a:r>
              <a:rPr lang="en-US" sz="1800" i="1" dirty="0">
                <a:solidFill>
                  <a:srgbClr val="000000"/>
                </a:solidFill>
                <a:latin typeface="Arial" pitchFamily="34" charset="0"/>
                <a:cs typeface="Arial" pitchFamily="34" charset="0"/>
              </a:rPr>
              <a:t>Shareholders who seek losses for business deals that never materialized must prove that the failure to consummate the deal rests squarely with the negligent officer before the court will entertain any action for indemnification for possible lost profits.</a:t>
            </a:r>
          </a:p>
          <a:p>
            <a:pPr marL="228600" lvl="2" indent="-228600" eaLnBrk="1" hangingPunct="1">
              <a:buFont typeface="Arial" pitchFamily="34" charset="0"/>
              <a:buChar char="•"/>
              <a:defRPr/>
            </a:pPr>
            <a:endParaRPr lang="en-US" sz="600" dirty="0">
              <a:latin typeface="Arial" pitchFamily="34" charset="0"/>
              <a:cs typeface="Arial" pitchFamily="34" charset="0"/>
            </a:endParaRPr>
          </a:p>
          <a:p>
            <a:pPr marL="228600" lvl="2" indent="-228600" eaLnBrk="1" hangingPunct="1">
              <a:buFont typeface="Arial" pitchFamily="34" charset="0"/>
              <a:buChar char="•"/>
              <a:defRPr/>
            </a:pPr>
            <a:r>
              <a:rPr lang="en-US" sz="1800" i="1" dirty="0">
                <a:latin typeface="Arial" pitchFamily="34" charset="0"/>
                <a:cs typeface="Arial" pitchFamily="34" charset="0"/>
              </a:rPr>
              <a:t>The core responsibility of directors (under the Business Judgment Rule) is to weigh risk against reward. This is an art, not a science.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3" name="Rectangle 3"/>
          <p:cNvSpPr>
            <a:spLocks noGrp="1" noChangeArrowheads="1"/>
          </p:cNvSpPr>
          <p:nvPr>
            <p:ph type="body" idx="4294967295"/>
          </p:nvPr>
        </p:nvSpPr>
        <p:spPr>
          <a:xfrm>
            <a:off x="304800" y="838200"/>
            <a:ext cx="8458200" cy="5638800"/>
          </a:xfrm>
          <a:prstGeom prst="rect">
            <a:avLst/>
          </a:prstGeom>
        </p:spPr>
        <p:txBody>
          <a:bodyPr/>
          <a:lstStyle/>
          <a:p>
            <a:pPr marL="0" indent="0" algn="ctr">
              <a:lnSpc>
                <a:spcPct val="96000"/>
              </a:lnSpc>
              <a:spcBef>
                <a:spcPts val="0"/>
              </a:spcBef>
              <a:buNone/>
              <a:defRPr/>
            </a:pPr>
            <a:r>
              <a:rPr lang="en-US" sz="4000" b="1" dirty="0">
                <a:solidFill>
                  <a:srgbClr val="0033CC"/>
                </a:solidFill>
              </a:rPr>
              <a:t>Corporate Liability</a:t>
            </a:r>
          </a:p>
          <a:p>
            <a:pPr marL="0" indent="0" algn="ctr">
              <a:lnSpc>
                <a:spcPct val="96000"/>
              </a:lnSpc>
              <a:spcBef>
                <a:spcPts val="0"/>
              </a:spcBef>
              <a:buNone/>
              <a:defRPr/>
            </a:pPr>
            <a:r>
              <a:rPr lang="en-US" sz="2200" b="1" i="1" dirty="0">
                <a:solidFill>
                  <a:srgbClr val="006600"/>
                </a:solidFill>
              </a:rPr>
              <a:t>Liable Parties – Directed Responsibility and Scope of Liability </a:t>
            </a:r>
          </a:p>
          <a:p>
            <a:pPr marL="0" indent="0">
              <a:lnSpc>
                <a:spcPct val="96000"/>
              </a:lnSpc>
              <a:spcBef>
                <a:spcPts val="0"/>
              </a:spcBef>
              <a:buNone/>
            </a:pPr>
            <a:r>
              <a:rPr lang="en-US" sz="2400" b="1" dirty="0">
                <a:solidFill>
                  <a:srgbClr val="C00000"/>
                </a:solidFill>
                <a:latin typeface="Arial" panose="020B0604020202020204" pitchFamily="34" charset="0"/>
                <a:cs typeface="Arial" panose="020B0604020202020204" pitchFamily="34" charset="0"/>
              </a:rPr>
              <a:t>The Business Judgment Rule:</a:t>
            </a:r>
            <a:endParaRPr lang="en-US" sz="2400" b="1" i="1" kern="0" dirty="0">
              <a:solidFill>
                <a:srgbClr val="000000"/>
              </a:solidFill>
              <a:effectLst>
                <a:outerShdw blurRad="38100" dist="38100" dir="2700000" algn="tl">
                  <a:srgbClr val="C0C0C0"/>
                </a:outerShdw>
              </a:effectLst>
              <a:latin typeface="Arial" pitchFamily="34" charset="0"/>
              <a:cs typeface="Arial" pitchFamily="34" charset="0"/>
            </a:endParaRPr>
          </a:p>
          <a:p>
            <a:pPr marL="347663" lvl="1" indent="-228600" algn="just">
              <a:lnSpc>
                <a:spcPct val="96000"/>
              </a:lnSpc>
              <a:spcBef>
                <a:spcPts val="0"/>
              </a:spcBef>
              <a:buFont typeface="Arial" pitchFamily="34" charset="0"/>
              <a:buChar char="•"/>
              <a:defRPr/>
            </a:pPr>
            <a:r>
              <a:rPr lang="en-US" sz="1600" b="1" i="1" dirty="0">
                <a:solidFill>
                  <a:srgbClr val="0000FF"/>
                </a:solidFill>
                <a:latin typeface="Arial" panose="020B0604020202020204" pitchFamily="34" charset="0"/>
                <a:cs typeface="Arial" panose="020B0604020202020204" pitchFamily="34" charset="0"/>
              </a:rPr>
              <a:t>What The Business Judgment Rule Is:</a:t>
            </a:r>
            <a:r>
              <a:rPr lang="en-US" sz="1600" dirty="0">
                <a:solidFill>
                  <a:srgbClr val="000000"/>
                </a:solidFill>
                <a:latin typeface="Arial" panose="020B0604020202020204" pitchFamily="34" charset="0"/>
                <a:cs typeface="Arial" panose="020B0604020202020204" pitchFamily="34" charset="0"/>
              </a:rPr>
              <a:t> The business judgment rule is a case law-derived concept in corporations law whereby the "directors of a corporation . . . are clothed with [the] presumption, which the law accords to them, of being [motivated] in their conduct by a bona fide regard for the interests of the corporation whose affairs the stockholders have committed to their charge" (See </a:t>
            </a:r>
            <a:r>
              <a:rPr lang="en-US" sz="1600" dirty="0" err="1">
                <a:solidFill>
                  <a:srgbClr val="000000"/>
                </a:solidFill>
                <a:latin typeface="Arial" panose="020B0604020202020204" pitchFamily="34" charset="0"/>
                <a:cs typeface="Arial" panose="020B0604020202020204" pitchFamily="34" charset="0"/>
              </a:rPr>
              <a:t>Gimbel</a:t>
            </a:r>
            <a:r>
              <a:rPr lang="en-US" sz="1600" dirty="0">
                <a:solidFill>
                  <a:srgbClr val="000000"/>
                </a:solidFill>
                <a:latin typeface="Arial" panose="020B0604020202020204" pitchFamily="34" charset="0"/>
                <a:cs typeface="Arial" panose="020B0604020202020204" pitchFamily="34" charset="0"/>
              </a:rPr>
              <a:t> v. Signal Cos., 316 </a:t>
            </a:r>
            <a:r>
              <a:rPr lang="en-US" sz="1600" dirty="0" err="1">
                <a:solidFill>
                  <a:srgbClr val="000000"/>
                </a:solidFill>
                <a:latin typeface="Arial" panose="020B0604020202020204" pitchFamily="34" charset="0"/>
                <a:cs typeface="Arial" panose="020B0604020202020204" pitchFamily="34" charset="0"/>
              </a:rPr>
              <a:t>A.2d</a:t>
            </a:r>
            <a:r>
              <a:rPr lang="en-US" sz="1600" dirty="0">
                <a:solidFill>
                  <a:srgbClr val="000000"/>
                </a:solidFill>
                <a:latin typeface="Arial" panose="020B0604020202020204" pitchFamily="34" charset="0"/>
                <a:cs typeface="Arial" panose="020B0604020202020204" pitchFamily="34" charset="0"/>
              </a:rPr>
              <a:t> 599, 608 (Del. Ch. 1974)</a:t>
            </a:r>
          </a:p>
          <a:p>
            <a:pPr marL="347663" lvl="1" indent="-228600" algn="just">
              <a:lnSpc>
                <a:spcPct val="96000"/>
              </a:lnSpc>
              <a:spcBef>
                <a:spcPts val="0"/>
              </a:spcBef>
              <a:buFont typeface="Arial" pitchFamily="34" charset="0"/>
              <a:buChar char="•"/>
              <a:defRPr/>
            </a:pPr>
            <a:endParaRPr lang="en-US" sz="600" dirty="0">
              <a:solidFill>
                <a:srgbClr val="000000"/>
              </a:solidFill>
            </a:endParaRPr>
          </a:p>
          <a:p>
            <a:pPr marL="347663" lvl="1" indent="-228600" algn="just">
              <a:lnSpc>
                <a:spcPct val="96000"/>
              </a:lnSpc>
              <a:spcBef>
                <a:spcPts val="0"/>
              </a:spcBef>
              <a:buFont typeface="Arial" pitchFamily="34" charset="0"/>
              <a:buChar char="•"/>
              <a:defRPr/>
            </a:pPr>
            <a:r>
              <a:rPr lang="en-US" sz="1600" b="1" i="1" dirty="0">
                <a:solidFill>
                  <a:srgbClr val="0000FF"/>
                </a:solidFill>
              </a:rPr>
              <a:t>Burden of Proof:</a:t>
            </a:r>
            <a:r>
              <a:rPr lang="en-US" sz="1600" dirty="0">
                <a:solidFill>
                  <a:srgbClr val="000000"/>
                </a:solidFill>
              </a:rPr>
              <a:t> To challenge the actions of a corporation's board of directors, a plaintiff assumes "the burden of providing evidence that directors, in reaching their challenged decision, breached any one of the triads of their fiduciary duty good faith, loyalty, or due care". </a:t>
            </a:r>
          </a:p>
          <a:p>
            <a:pPr marL="347663" lvl="1" indent="-228600" algn="just">
              <a:lnSpc>
                <a:spcPct val="96000"/>
              </a:lnSpc>
              <a:spcBef>
                <a:spcPts val="0"/>
              </a:spcBef>
              <a:buFont typeface="Arial" pitchFamily="34" charset="0"/>
              <a:buChar char="•"/>
              <a:defRPr/>
            </a:pPr>
            <a:endParaRPr lang="en-US" sz="600" dirty="0">
              <a:solidFill>
                <a:srgbClr val="000000"/>
              </a:solidFill>
            </a:endParaRPr>
          </a:p>
          <a:p>
            <a:pPr marL="347663" lvl="1" indent="-228600" algn="just">
              <a:lnSpc>
                <a:spcPct val="96000"/>
              </a:lnSpc>
              <a:spcBef>
                <a:spcPts val="0"/>
              </a:spcBef>
              <a:buFont typeface="Arial" pitchFamily="34" charset="0"/>
              <a:buChar char="•"/>
              <a:defRPr/>
            </a:pPr>
            <a:r>
              <a:rPr lang="en-US" sz="1600" b="1" i="1" dirty="0">
                <a:solidFill>
                  <a:srgbClr val="0000FF"/>
                </a:solidFill>
              </a:rPr>
              <a:t>Must Constitute Waste:</a:t>
            </a:r>
            <a:r>
              <a:rPr lang="en-US" sz="1600" dirty="0">
                <a:solidFill>
                  <a:srgbClr val="000000"/>
                </a:solidFill>
              </a:rPr>
              <a:t> Failing to do so, a plaintiff "is not entitled to any remedy unless the transaction constitutes waste . . . [that is,] the exchange was so one-sided that no business person of ordinary, sound judgment could conclude that the corporation has received adequate consideration". </a:t>
            </a:r>
          </a:p>
          <a:p>
            <a:pPr marL="347663" indent="-228600" algn="just">
              <a:lnSpc>
                <a:spcPct val="96000"/>
              </a:lnSpc>
              <a:spcBef>
                <a:spcPts val="0"/>
              </a:spcBef>
              <a:buFont typeface="Arial" pitchFamily="34" charset="0"/>
              <a:buChar char="•"/>
              <a:defRPr/>
            </a:pPr>
            <a:endParaRPr lang="en-US" sz="600" i="1" dirty="0">
              <a:solidFill>
                <a:srgbClr val="000000"/>
              </a:solidFill>
              <a:cs typeface="Arial" pitchFamily="34" charset="0"/>
            </a:endParaRPr>
          </a:p>
          <a:p>
            <a:pPr marL="347663" lvl="1" indent="-228600" algn="just">
              <a:lnSpc>
                <a:spcPct val="96000"/>
              </a:lnSpc>
              <a:spcBef>
                <a:spcPts val="0"/>
              </a:spcBef>
              <a:buFont typeface="Arial" pitchFamily="34" charset="0"/>
              <a:buChar char="•"/>
              <a:defRPr/>
            </a:pPr>
            <a:r>
              <a:rPr lang="en-US" sz="1600" b="1" i="1" dirty="0">
                <a:solidFill>
                  <a:srgbClr val="0000FF"/>
                </a:solidFill>
                <a:cs typeface="Arial" pitchFamily="34" charset="0"/>
              </a:rPr>
              <a:t>Risk vs. Reward:</a:t>
            </a:r>
            <a:r>
              <a:rPr lang="en-US" sz="1600" dirty="0">
                <a:solidFill>
                  <a:srgbClr val="000000"/>
                </a:solidFill>
                <a:cs typeface="Arial" pitchFamily="34" charset="0"/>
              </a:rPr>
              <a:t> The Business Judgment Rule has at its core, a responsibility of directors to weigh risk against reward. This is an art, not a science.</a:t>
            </a:r>
          </a:p>
          <a:p>
            <a:pPr lvl="2" eaLnBrk="1" hangingPunct="1">
              <a:lnSpc>
                <a:spcPct val="80000"/>
              </a:lnSpc>
              <a:buFont typeface="Arial" pitchFamily="34" charset="0"/>
              <a:buChar char="•"/>
              <a:defRPr/>
            </a:pPr>
            <a:endParaRPr lang="en-US" sz="600" dirty="0">
              <a:latin typeface="Arial" pitchFamily="34" charset="0"/>
              <a:cs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3" name="Rectangle 3"/>
          <p:cNvSpPr>
            <a:spLocks noGrp="1" noChangeArrowheads="1"/>
          </p:cNvSpPr>
          <p:nvPr>
            <p:ph type="body" idx="4294967295"/>
          </p:nvPr>
        </p:nvSpPr>
        <p:spPr>
          <a:xfrm>
            <a:off x="304800" y="762000"/>
            <a:ext cx="8534400" cy="5562600"/>
          </a:xfrm>
          <a:prstGeom prst="rect">
            <a:avLst/>
          </a:prstGeom>
        </p:spPr>
        <p:txBody>
          <a:bodyPr/>
          <a:lstStyle/>
          <a:p>
            <a:pPr marL="0" indent="0" algn="ctr">
              <a:lnSpc>
                <a:spcPct val="96000"/>
              </a:lnSpc>
              <a:spcBef>
                <a:spcPts val="0"/>
              </a:spcBef>
              <a:buNone/>
              <a:defRPr/>
            </a:pPr>
            <a:r>
              <a:rPr lang="en-US" sz="4000" b="1" dirty="0">
                <a:solidFill>
                  <a:srgbClr val="0033CC"/>
                </a:solidFill>
              </a:rPr>
              <a:t>Corporate Liability</a:t>
            </a:r>
          </a:p>
          <a:p>
            <a:pPr marL="0" indent="0" algn="ctr">
              <a:lnSpc>
                <a:spcPct val="96000"/>
              </a:lnSpc>
              <a:spcBef>
                <a:spcPts val="0"/>
              </a:spcBef>
              <a:buNone/>
              <a:defRPr/>
            </a:pPr>
            <a:r>
              <a:rPr lang="en-US" sz="2200" b="1" i="1" dirty="0">
                <a:solidFill>
                  <a:srgbClr val="006600"/>
                </a:solidFill>
              </a:rPr>
              <a:t>Liable Parties – Directed Responsibility and Scope of Liability </a:t>
            </a:r>
          </a:p>
          <a:p>
            <a:pPr marL="0" indent="0">
              <a:lnSpc>
                <a:spcPct val="96000"/>
              </a:lnSpc>
              <a:spcBef>
                <a:spcPts val="0"/>
              </a:spcBef>
              <a:buNone/>
            </a:pPr>
            <a:endParaRPr lang="en-US" sz="1000" b="1" dirty="0">
              <a:solidFill>
                <a:srgbClr val="C00000"/>
              </a:solidFill>
              <a:latin typeface="Arial" panose="020B0604020202020204" pitchFamily="34" charset="0"/>
              <a:cs typeface="Arial" panose="020B0604020202020204" pitchFamily="34" charset="0"/>
            </a:endParaRPr>
          </a:p>
          <a:p>
            <a:pPr marL="0" indent="0">
              <a:lnSpc>
                <a:spcPct val="96000"/>
              </a:lnSpc>
              <a:spcBef>
                <a:spcPts val="0"/>
              </a:spcBef>
              <a:buNone/>
            </a:pPr>
            <a:r>
              <a:rPr lang="en-US" sz="2400" b="1" dirty="0">
                <a:solidFill>
                  <a:srgbClr val="C00000"/>
                </a:solidFill>
                <a:latin typeface="Arial" panose="020B0604020202020204" pitchFamily="34" charset="0"/>
                <a:cs typeface="Arial" panose="020B0604020202020204" pitchFamily="34" charset="0"/>
              </a:rPr>
              <a:t>The Business Judgment Rule Continued:</a:t>
            </a:r>
            <a:endParaRPr lang="en-US" sz="2400" b="1" i="1" kern="0" dirty="0">
              <a:solidFill>
                <a:srgbClr val="000000"/>
              </a:solidFill>
              <a:effectLst>
                <a:outerShdw blurRad="38100" dist="38100" dir="2700000" algn="tl">
                  <a:srgbClr val="C0C0C0"/>
                </a:outerShdw>
              </a:effectLst>
              <a:latin typeface="Arial" pitchFamily="34" charset="0"/>
              <a:cs typeface="Arial" pitchFamily="34" charset="0"/>
            </a:endParaRPr>
          </a:p>
          <a:p>
            <a:pPr marL="347663" lvl="1" indent="-228600" algn="just">
              <a:lnSpc>
                <a:spcPct val="96000"/>
              </a:lnSpc>
              <a:spcBef>
                <a:spcPts val="0"/>
              </a:spcBef>
              <a:buFont typeface="Arial" pitchFamily="34" charset="0"/>
              <a:buChar char="•"/>
              <a:defRPr/>
            </a:pPr>
            <a:r>
              <a:rPr lang="en-US" sz="1600" b="1" i="1" dirty="0">
                <a:solidFill>
                  <a:srgbClr val="0000FF"/>
                </a:solidFill>
                <a:latin typeface="Arial" panose="020B0604020202020204" pitchFamily="34" charset="0"/>
                <a:cs typeface="Arial" panose="020B0604020202020204" pitchFamily="34" charset="0"/>
              </a:rPr>
              <a:t>Protects Officers and Directors: </a:t>
            </a:r>
            <a:r>
              <a:rPr lang="en-US" sz="1800" dirty="0">
                <a:solidFill>
                  <a:srgbClr val="000000"/>
                </a:solidFill>
                <a:latin typeface="Arial" panose="020B0604020202020204" pitchFamily="34" charset="0"/>
                <a:cs typeface="Arial" panose="020B0604020202020204" pitchFamily="34" charset="0"/>
              </a:rPr>
              <a:t>The business judgment rule </a:t>
            </a:r>
            <a:r>
              <a:rPr lang="en-US" sz="1800" i="1" dirty="0">
                <a:solidFill>
                  <a:srgbClr val="000000"/>
                </a:solidFill>
                <a:latin typeface="Arial" panose="020B0604020202020204" pitchFamily="34" charset="0"/>
                <a:cs typeface="Arial" pitchFamily="34" charset="0"/>
              </a:rPr>
              <a:t>protects corporate officers and directors from being sued when their business judgments turn out to be incorrect.</a:t>
            </a:r>
          </a:p>
          <a:p>
            <a:pPr marL="119063" lvl="1" indent="0" algn="just">
              <a:lnSpc>
                <a:spcPct val="96000"/>
              </a:lnSpc>
              <a:spcBef>
                <a:spcPts val="0"/>
              </a:spcBef>
              <a:buNone/>
              <a:defRPr/>
            </a:pPr>
            <a:endParaRPr lang="en-US" sz="500" b="1" i="1" dirty="0">
              <a:solidFill>
                <a:srgbClr val="0000FF"/>
              </a:solidFill>
              <a:latin typeface="Arial" pitchFamily="34" charset="0"/>
              <a:cs typeface="Arial" pitchFamily="34" charset="0"/>
            </a:endParaRPr>
          </a:p>
          <a:p>
            <a:pPr marL="347663" lvl="1" indent="-228600" algn="just">
              <a:lnSpc>
                <a:spcPct val="96000"/>
              </a:lnSpc>
              <a:spcBef>
                <a:spcPts val="0"/>
              </a:spcBef>
              <a:buFont typeface="Arial" pitchFamily="34" charset="0"/>
              <a:buChar char="•"/>
              <a:defRPr/>
            </a:pPr>
            <a:r>
              <a:rPr lang="en-US" sz="1600" b="1" i="1" dirty="0">
                <a:solidFill>
                  <a:srgbClr val="0000FF"/>
                </a:solidFill>
                <a:latin typeface="Arial" pitchFamily="34" charset="0"/>
                <a:cs typeface="Arial" pitchFamily="34" charset="0"/>
              </a:rPr>
              <a:t>Keeps Courts From Interceding in Corporation’s Business: </a:t>
            </a:r>
            <a:r>
              <a:rPr lang="en-US" sz="1600" i="1" dirty="0">
                <a:solidFill>
                  <a:srgbClr val="000000"/>
                </a:solidFill>
                <a:latin typeface="Arial" pitchFamily="34" charset="0"/>
                <a:cs typeface="Arial" pitchFamily="34" charset="0"/>
              </a:rPr>
              <a:t>The business judgment rule not only insulates officers and directors from lawsuits from shareholders, but it also keeps courts out of the business of monitoring business decisions.</a:t>
            </a:r>
          </a:p>
          <a:p>
            <a:pPr marL="347663" lvl="1" indent="-228600" algn="just">
              <a:lnSpc>
                <a:spcPct val="96000"/>
              </a:lnSpc>
              <a:spcBef>
                <a:spcPts val="0"/>
              </a:spcBef>
              <a:buFont typeface="Arial" pitchFamily="34" charset="0"/>
              <a:buChar char="•"/>
              <a:defRPr/>
            </a:pPr>
            <a:endParaRPr lang="en-US" sz="500" i="1" dirty="0">
              <a:solidFill>
                <a:srgbClr val="000000"/>
              </a:solidFill>
              <a:latin typeface="Arial" pitchFamily="34" charset="0"/>
              <a:cs typeface="Arial" pitchFamily="34" charset="0"/>
            </a:endParaRPr>
          </a:p>
          <a:p>
            <a:pPr marL="347663" lvl="1" indent="-228600" algn="just">
              <a:lnSpc>
                <a:spcPct val="96000"/>
              </a:lnSpc>
              <a:spcBef>
                <a:spcPts val="0"/>
              </a:spcBef>
              <a:buFont typeface="Arial" pitchFamily="34" charset="0"/>
              <a:buChar char="•"/>
              <a:defRPr/>
            </a:pPr>
            <a:r>
              <a:rPr lang="en-US" sz="1600" b="1" i="1" dirty="0">
                <a:solidFill>
                  <a:srgbClr val="0000FF"/>
                </a:solidFill>
                <a:latin typeface="Arial" pitchFamily="34" charset="0"/>
                <a:cs typeface="Arial" pitchFamily="34" charset="0"/>
              </a:rPr>
              <a:t>Doesn’t Protect When Authority Exceeded: </a:t>
            </a:r>
            <a:r>
              <a:rPr lang="en-US" sz="1600" i="1" dirty="0">
                <a:latin typeface="Arial" pitchFamily="34" charset="0"/>
                <a:cs typeface="Arial" pitchFamily="34" charset="0"/>
              </a:rPr>
              <a:t>When corporate officers or directors exceed their authority, the business judgment rule no longer protects them.  Such acts are deemed to be ultra vires (a Latin phrase meaning “beyond the powers” – meaning the board of directors has exceeded or gone beyond their legal authority).</a:t>
            </a:r>
          </a:p>
          <a:p>
            <a:pPr marL="347663" lvl="1" indent="-228600" algn="just">
              <a:lnSpc>
                <a:spcPct val="96000"/>
              </a:lnSpc>
              <a:spcBef>
                <a:spcPts val="0"/>
              </a:spcBef>
              <a:buFont typeface="Arial" pitchFamily="34" charset="0"/>
              <a:buChar char="•"/>
              <a:defRPr/>
            </a:pPr>
            <a:endParaRPr lang="en-US" sz="500" i="1" dirty="0">
              <a:latin typeface="Arial" pitchFamily="34" charset="0"/>
              <a:cs typeface="Arial" pitchFamily="34" charset="0"/>
            </a:endParaRPr>
          </a:p>
          <a:p>
            <a:pPr marL="347663" lvl="1" indent="-228600" algn="just">
              <a:lnSpc>
                <a:spcPct val="96000"/>
              </a:lnSpc>
              <a:spcBef>
                <a:spcPts val="0"/>
              </a:spcBef>
              <a:buFont typeface="Arial" pitchFamily="34" charset="0"/>
              <a:buChar char="•"/>
              <a:defRPr/>
            </a:pPr>
            <a:r>
              <a:rPr lang="en-US" sz="1600" b="1" i="1" dirty="0">
                <a:solidFill>
                  <a:srgbClr val="0000FF"/>
                </a:solidFill>
                <a:latin typeface="Arial" pitchFamily="34" charset="0"/>
                <a:cs typeface="Arial" pitchFamily="34" charset="0"/>
              </a:rPr>
              <a:t>Ultra Vires:</a:t>
            </a:r>
            <a:r>
              <a:rPr lang="en-US" sz="1600" i="1" dirty="0">
                <a:latin typeface="Arial" pitchFamily="34" charset="0"/>
                <a:cs typeface="Arial" pitchFamily="34" charset="0"/>
              </a:rPr>
              <a:t> Only shareholders or others who have a direct interest in the corporation can raise a claim of ultra vires.</a:t>
            </a:r>
          </a:p>
          <a:p>
            <a:pPr lvl="2" eaLnBrk="1" hangingPunct="1">
              <a:lnSpc>
                <a:spcPct val="80000"/>
              </a:lnSpc>
              <a:buFont typeface="Arial" pitchFamily="34" charset="0"/>
              <a:buChar char="•"/>
              <a:defRPr/>
            </a:pPr>
            <a:endParaRPr lang="en-US" sz="1600" i="1" dirty="0">
              <a:latin typeface="Arial" pitchFamily="34" charset="0"/>
              <a:cs typeface="Arial" pitchFamily="34" charset="0"/>
            </a:endParaRPr>
          </a:p>
          <a:p>
            <a:pPr lvl="2" eaLnBrk="1" hangingPunct="1">
              <a:lnSpc>
                <a:spcPct val="80000"/>
              </a:lnSpc>
              <a:buFont typeface="Arial" pitchFamily="34" charset="0"/>
              <a:buChar char="•"/>
              <a:defRPr/>
            </a:pPr>
            <a:endParaRPr lang="en-US" sz="1600" i="1" dirty="0">
              <a:latin typeface="Arial" pitchFamily="34" charset="0"/>
              <a:cs typeface="Arial" pitchFamily="34" charset="0"/>
            </a:endParaRPr>
          </a:p>
          <a:p>
            <a:pPr lvl="2" eaLnBrk="1" hangingPunct="1">
              <a:lnSpc>
                <a:spcPct val="80000"/>
              </a:lnSpc>
              <a:buFont typeface="Arial" pitchFamily="34" charset="0"/>
              <a:buChar char="•"/>
              <a:defRPr/>
            </a:pPr>
            <a:endParaRPr lang="en-US" sz="1600" i="1" dirty="0">
              <a:latin typeface="Arial" pitchFamily="34" charset="0"/>
              <a:cs typeface="Arial" pitchFamily="34" charset="0"/>
            </a:endParaRPr>
          </a:p>
          <a:p>
            <a:pPr lvl="2" eaLnBrk="1" hangingPunct="1">
              <a:lnSpc>
                <a:spcPct val="80000"/>
              </a:lnSpc>
              <a:buFont typeface="Arial" pitchFamily="34" charset="0"/>
              <a:buChar char="•"/>
              <a:defRPr/>
            </a:pPr>
            <a:endParaRPr lang="en-US" sz="1600" i="1" dirty="0">
              <a:solidFill>
                <a:srgbClr val="000000"/>
              </a:solidFill>
              <a:latin typeface="Arial" pitchFamily="34" charset="0"/>
              <a:cs typeface="Arial" pitchFamily="34" charset="0"/>
            </a:endParaRPr>
          </a:p>
          <a:p>
            <a:pPr lvl="2" eaLnBrk="1" hangingPunct="1">
              <a:lnSpc>
                <a:spcPct val="80000"/>
              </a:lnSpc>
              <a:buFont typeface="Arial" pitchFamily="34" charset="0"/>
              <a:buChar char="•"/>
              <a:defRPr/>
            </a:pPr>
            <a:endParaRPr lang="en-US" sz="1600" i="1" dirty="0">
              <a:solidFill>
                <a:srgbClr val="000000"/>
              </a:solidFill>
              <a:latin typeface="Arial" pitchFamily="34" charset="0"/>
              <a:cs typeface="Arial" pitchFamily="34" charset="0"/>
            </a:endParaRPr>
          </a:p>
          <a:p>
            <a:pPr lvl="2" eaLnBrk="1" hangingPunct="1">
              <a:lnSpc>
                <a:spcPct val="80000"/>
              </a:lnSpc>
              <a:buFont typeface="Arial" pitchFamily="34" charset="0"/>
              <a:buChar char="•"/>
              <a:defRPr/>
            </a:pPr>
            <a:endParaRPr lang="en-US" sz="1800" dirty="0">
              <a:latin typeface="Arial" pitchFamily="34" charset="0"/>
              <a:cs typeface="Arial"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3" name="Rectangle 3"/>
          <p:cNvSpPr>
            <a:spLocks noGrp="1" noChangeArrowheads="1"/>
          </p:cNvSpPr>
          <p:nvPr>
            <p:ph type="body" idx="4294967295"/>
          </p:nvPr>
        </p:nvSpPr>
        <p:spPr>
          <a:xfrm>
            <a:off x="304800" y="838200"/>
            <a:ext cx="8458200" cy="5562600"/>
          </a:xfrm>
          <a:prstGeom prst="rect">
            <a:avLst/>
          </a:prstGeom>
        </p:spPr>
        <p:txBody>
          <a:bodyPr/>
          <a:lstStyle/>
          <a:p>
            <a:pPr marL="0" indent="0" algn="ctr">
              <a:spcBef>
                <a:spcPts val="0"/>
              </a:spcBef>
              <a:buNone/>
              <a:defRPr/>
            </a:pPr>
            <a:r>
              <a:rPr lang="en-US" sz="4000" b="1" dirty="0">
                <a:solidFill>
                  <a:srgbClr val="0033CC"/>
                </a:solidFill>
              </a:rPr>
              <a:t>Corporate Liability</a:t>
            </a:r>
          </a:p>
          <a:p>
            <a:pPr marL="0" indent="0" algn="ctr">
              <a:spcBef>
                <a:spcPts val="0"/>
              </a:spcBef>
              <a:buNone/>
              <a:defRPr/>
            </a:pPr>
            <a:r>
              <a:rPr lang="en-US" sz="2200" b="1" i="1" dirty="0">
                <a:solidFill>
                  <a:srgbClr val="006600"/>
                </a:solidFill>
              </a:rPr>
              <a:t>Liable Parties – Directed Responsibility and Scope of Liability </a:t>
            </a:r>
          </a:p>
          <a:p>
            <a:pPr marL="0" indent="0">
              <a:spcBef>
                <a:spcPts val="0"/>
              </a:spcBef>
              <a:buNone/>
            </a:pPr>
            <a:endParaRPr lang="en-US" sz="1000" b="1" dirty="0">
              <a:solidFill>
                <a:srgbClr val="C00000"/>
              </a:solidFill>
              <a:latin typeface="Arial" panose="020B0604020202020204" pitchFamily="34" charset="0"/>
              <a:cs typeface="Arial" panose="020B0604020202020204" pitchFamily="34" charset="0"/>
            </a:endParaRPr>
          </a:p>
          <a:p>
            <a:pPr marL="0" indent="0">
              <a:spcBef>
                <a:spcPts val="0"/>
              </a:spcBef>
              <a:buNone/>
            </a:pPr>
            <a:r>
              <a:rPr lang="en-US" sz="1800" b="1" dirty="0">
                <a:solidFill>
                  <a:srgbClr val="C00000"/>
                </a:solidFill>
                <a:latin typeface="Arial" panose="020B0604020202020204" pitchFamily="34" charset="0"/>
                <a:cs typeface="Arial" panose="020B0604020202020204" pitchFamily="34" charset="0"/>
              </a:rPr>
              <a:t>Liability of Directors:</a:t>
            </a:r>
          </a:p>
          <a:p>
            <a:pPr marL="0" indent="0">
              <a:spcBef>
                <a:spcPts val="0"/>
              </a:spcBef>
              <a:buNone/>
            </a:pPr>
            <a:endParaRPr lang="en-US" sz="500" b="1" i="1" kern="0" dirty="0">
              <a:solidFill>
                <a:srgbClr val="000000"/>
              </a:solidFill>
              <a:effectLst>
                <a:outerShdw blurRad="38100" dist="38100" dir="2700000" algn="tl">
                  <a:srgbClr val="C0C0C0"/>
                </a:outerShdw>
              </a:effectLst>
              <a:latin typeface="Arial" pitchFamily="34" charset="0"/>
              <a:cs typeface="Arial" pitchFamily="34" charset="0"/>
            </a:endParaRPr>
          </a:p>
          <a:p>
            <a:pPr marL="347663" lvl="1" indent="-228600" algn="just">
              <a:spcBef>
                <a:spcPts val="0"/>
              </a:spcBef>
              <a:buFont typeface="Arial" pitchFamily="34" charset="0"/>
              <a:buChar char="•"/>
              <a:defRPr/>
            </a:pPr>
            <a:r>
              <a:rPr lang="en-US" sz="1600" b="1" i="1" dirty="0">
                <a:solidFill>
                  <a:srgbClr val="0000FF"/>
                </a:solidFill>
                <a:latin typeface="Arial" panose="020B0604020202020204" pitchFamily="34" charset="0"/>
                <a:cs typeface="Arial" panose="020B0604020202020204" pitchFamily="34" charset="0"/>
              </a:rPr>
              <a:t>Fiduciary Role: </a:t>
            </a:r>
            <a:r>
              <a:rPr lang="en-US" sz="1600" dirty="0">
                <a:latin typeface="Arial" pitchFamily="34" charset="0"/>
                <a:cs typeface="Arial" pitchFamily="34" charset="0"/>
              </a:rPr>
              <a:t>Directors act in a fiduciary capacity in dealing with the corporation.</a:t>
            </a:r>
          </a:p>
          <a:p>
            <a:pPr marL="347663" lvl="1" indent="-228600" algn="just">
              <a:spcBef>
                <a:spcPts val="0"/>
              </a:spcBef>
              <a:buFont typeface="Arial" pitchFamily="34" charset="0"/>
              <a:buChar char="•"/>
              <a:defRPr/>
            </a:pPr>
            <a:endParaRPr lang="en-US" sz="500" b="1" i="1" dirty="0">
              <a:solidFill>
                <a:srgbClr val="0000FF"/>
              </a:solidFill>
              <a:latin typeface="Arial" pitchFamily="34" charset="0"/>
              <a:cs typeface="Arial" pitchFamily="34" charset="0"/>
            </a:endParaRPr>
          </a:p>
          <a:p>
            <a:pPr marL="347663" lvl="1" indent="-228600" algn="just">
              <a:spcBef>
                <a:spcPts val="0"/>
              </a:spcBef>
              <a:buFont typeface="Arial" pitchFamily="34" charset="0"/>
              <a:buChar char="•"/>
              <a:defRPr/>
            </a:pPr>
            <a:r>
              <a:rPr lang="en-US" sz="1600" b="1" i="1" dirty="0">
                <a:solidFill>
                  <a:srgbClr val="0000FF"/>
                </a:solidFill>
                <a:latin typeface="Arial" pitchFamily="34" charset="0"/>
                <a:cs typeface="Arial" pitchFamily="34" charset="0"/>
              </a:rPr>
              <a:t>Good Faith and Reasonable Care: </a:t>
            </a:r>
            <a:r>
              <a:rPr lang="en-US" sz="1600" dirty="0">
                <a:latin typeface="Arial" pitchFamily="34" charset="0"/>
                <a:cs typeface="Arial" pitchFamily="34" charset="0"/>
              </a:rPr>
              <a:t>Pursuant to the Business Judgment Rule, Directors who act in good faith and have exercised reasonable care.</a:t>
            </a:r>
          </a:p>
          <a:p>
            <a:pPr marL="347663" lvl="1" indent="-228600" algn="just">
              <a:spcBef>
                <a:spcPts val="0"/>
              </a:spcBef>
              <a:buFont typeface="Arial" pitchFamily="34" charset="0"/>
              <a:buChar char="•"/>
              <a:defRPr/>
            </a:pPr>
            <a:endParaRPr lang="en-US" sz="500" dirty="0">
              <a:latin typeface="Arial" pitchFamily="34" charset="0"/>
              <a:cs typeface="Arial" pitchFamily="34" charset="0"/>
            </a:endParaRPr>
          </a:p>
          <a:p>
            <a:pPr marL="347663" lvl="1" indent="-228600" algn="just">
              <a:spcBef>
                <a:spcPts val="0"/>
              </a:spcBef>
              <a:buFont typeface="Arial" pitchFamily="34" charset="0"/>
              <a:buChar char="•"/>
              <a:defRPr/>
            </a:pPr>
            <a:r>
              <a:rPr lang="en-US" sz="1600" b="1" i="1" dirty="0">
                <a:solidFill>
                  <a:srgbClr val="0000FF"/>
                </a:solidFill>
                <a:latin typeface="Arial" pitchFamily="34" charset="0"/>
                <a:cs typeface="Arial" pitchFamily="34" charset="0"/>
              </a:rPr>
              <a:t>Fraud:</a:t>
            </a:r>
            <a:r>
              <a:rPr lang="en-US" sz="1600" dirty="0">
                <a:latin typeface="Arial" pitchFamily="34" charset="0"/>
                <a:cs typeface="Arial" pitchFamily="34" charset="0"/>
              </a:rPr>
              <a:t> Courts will not interfere with the board’s judgment in the absence of unusual conduct such as fraud.</a:t>
            </a:r>
          </a:p>
          <a:p>
            <a:pPr marL="119063" lvl="1" indent="0" algn="just">
              <a:spcBef>
                <a:spcPts val="0"/>
              </a:spcBef>
              <a:buNone/>
              <a:defRPr/>
            </a:pPr>
            <a:r>
              <a:rPr lang="en-US" sz="500" dirty="0">
                <a:latin typeface="Arial" pitchFamily="34" charset="0"/>
                <a:cs typeface="Arial" pitchFamily="34" charset="0"/>
              </a:rPr>
              <a:t> </a:t>
            </a:r>
            <a:endParaRPr lang="en-US" sz="500" b="1" i="1" dirty="0">
              <a:solidFill>
                <a:srgbClr val="0000FF"/>
              </a:solidFill>
              <a:latin typeface="Arial" pitchFamily="34" charset="0"/>
              <a:cs typeface="Arial" pitchFamily="34" charset="0"/>
            </a:endParaRPr>
          </a:p>
          <a:p>
            <a:pPr marL="347663" lvl="1" indent="-228600" algn="just">
              <a:spcBef>
                <a:spcPts val="0"/>
              </a:spcBef>
              <a:buFont typeface="Arial" pitchFamily="34" charset="0"/>
              <a:buChar char="•"/>
              <a:defRPr/>
            </a:pPr>
            <a:r>
              <a:rPr lang="en-US" sz="1600" b="1" i="1" dirty="0">
                <a:solidFill>
                  <a:srgbClr val="0000FF"/>
                </a:solidFill>
                <a:latin typeface="Arial" pitchFamily="34" charset="0"/>
                <a:cs typeface="Arial" pitchFamily="34" charset="0"/>
              </a:rPr>
              <a:t>Conflicts of Interest: </a:t>
            </a:r>
            <a:r>
              <a:rPr lang="en-US" sz="1600" dirty="0">
                <a:latin typeface="Arial" pitchFamily="34" charset="0"/>
                <a:cs typeface="Arial" pitchFamily="34" charset="0"/>
              </a:rPr>
              <a:t>A director is disqualified from taking part in corporate action when the director has a conflict of interest. </a:t>
            </a:r>
          </a:p>
          <a:p>
            <a:pPr marL="347663" lvl="1" indent="-228600" algn="just">
              <a:spcBef>
                <a:spcPts val="0"/>
              </a:spcBef>
              <a:buFont typeface="Arial" pitchFamily="34" charset="0"/>
              <a:buChar char="•"/>
              <a:defRPr/>
            </a:pPr>
            <a:endParaRPr lang="en-US" sz="500" dirty="0">
              <a:latin typeface="Arial" pitchFamily="34" charset="0"/>
              <a:cs typeface="Arial" pitchFamily="34" charset="0"/>
            </a:endParaRPr>
          </a:p>
          <a:p>
            <a:pPr marL="347663" lvl="1" indent="-228600" algn="just">
              <a:spcBef>
                <a:spcPts val="0"/>
              </a:spcBef>
              <a:buFont typeface="Arial" pitchFamily="34" charset="0"/>
              <a:buChar char="•"/>
              <a:defRPr/>
            </a:pPr>
            <a:r>
              <a:rPr lang="en-US" sz="1600" b="1" i="1" dirty="0">
                <a:solidFill>
                  <a:srgbClr val="0000FF"/>
                </a:solidFill>
                <a:latin typeface="Arial" pitchFamily="34" charset="0"/>
                <a:cs typeface="Arial" pitchFamily="34" charset="0"/>
              </a:rPr>
              <a:t>Sarbanes Restrictions:</a:t>
            </a:r>
            <a:r>
              <a:rPr lang="en-US" sz="1600" dirty="0">
                <a:latin typeface="Arial" pitchFamily="34" charset="0"/>
                <a:cs typeface="Arial" pitchFamily="34" charset="0"/>
              </a:rPr>
              <a:t> Pursuant to the Sarbanes Oxley Act, all direct and indirect loans to directors are prohibited.</a:t>
            </a:r>
          </a:p>
          <a:p>
            <a:pPr marL="347663" lvl="1" indent="-228600" algn="just">
              <a:spcBef>
                <a:spcPts val="0"/>
              </a:spcBef>
              <a:buFont typeface="Arial" pitchFamily="34" charset="0"/>
              <a:buChar char="•"/>
              <a:defRPr/>
            </a:pPr>
            <a:endParaRPr lang="en-US" sz="500" dirty="0">
              <a:latin typeface="Arial" pitchFamily="34" charset="0"/>
              <a:cs typeface="Arial" pitchFamily="34" charset="0"/>
            </a:endParaRPr>
          </a:p>
          <a:p>
            <a:pPr marL="347663" lvl="1" indent="-228600" algn="just">
              <a:spcBef>
                <a:spcPts val="0"/>
              </a:spcBef>
              <a:buFont typeface="Arial" pitchFamily="34" charset="0"/>
              <a:buChar char="•"/>
              <a:defRPr/>
            </a:pPr>
            <a:r>
              <a:rPr lang="en-US" sz="1600" b="1" i="1" dirty="0">
                <a:solidFill>
                  <a:srgbClr val="0000FF"/>
                </a:solidFill>
                <a:latin typeface="Arial" pitchFamily="34" charset="0"/>
                <a:cs typeface="Arial" pitchFamily="34" charset="0"/>
              </a:rPr>
              <a:t>Suits against Directors:</a:t>
            </a:r>
            <a:r>
              <a:rPr lang="en-US" sz="1600" dirty="0">
                <a:latin typeface="Arial" pitchFamily="34" charset="0"/>
                <a:cs typeface="Arial" pitchFamily="34" charset="0"/>
              </a:rPr>
              <a:t> Action against directors can be brought by the corporation, while Shareholders can bring a derivative suit.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3" name="Rectangle 3"/>
          <p:cNvSpPr>
            <a:spLocks noGrp="1" noChangeArrowheads="1"/>
          </p:cNvSpPr>
          <p:nvPr>
            <p:ph type="body" idx="4294967295"/>
          </p:nvPr>
        </p:nvSpPr>
        <p:spPr>
          <a:xfrm>
            <a:off x="304800" y="762000"/>
            <a:ext cx="8458200" cy="5486400"/>
          </a:xfrm>
          <a:prstGeom prst="rect">
            <a:avLst/>
          </a:prstGeom>
        </p:spPr>
        <p:txBody>
          <a:bodyPr/>
          <a:lstStyle/>
          <a:p>
            <a:pPr marL="0" indent="0" algn="ctr">
              <a:spcBef>
                <a:spcPts val="0"/>
              </a:spcBef>
              <a:buNone/>
              <a:defRPr/>
            </a:pPr>
            <a:r>
              <a:rPr lang="en-US" sz="4000" b="1" dirty="0">
                <a:solidFill>
                  <a:srgbClr val="0033CC"/>
                </a:solidFill>
              </a:rPr>
              <a:t>Corporate Liability</a:t>
            </a:r>
          </a:p>
          <a:p>
            <a:pPr marL="0" indent="0" algn="ctr">
              <a:spcBef>
                <a:spcPts val="0"/>
              </a:spcBef>
              <a:buNone/>
              <a:defRPr/>
            </a:pPr>
            <a:r>
              <a:rPr lang="en-US" sz="2200" b="1" i="1" dirty="0">
                <a:solidFill>
                  <a:srgbClr val="006600"/>
                </a:solidFill>
              </a:rPr>
              <a:t>Liable Parties – Directed Responsibility and Scope of Liability </a:t>
            </a:r>
          </a:p>
          <a:p>
            <a:pPr marL="0" indent="0">
              <a:spcBef>
                <a:spcPts val="0"/>
              </a:spcBef>
              <a:buNone/>
            </a:pPr>
            <a:endParaRPr lang="en-US" sz="1100" b="1" dirty="0">
              <a:solidFill>
                <a:srgbClr val="C00000"/>
              </a:solidFill>
              <a:latin typeface="Arial" panose="020B0604020202020204" pitchFamily="34" charset="0"/>
              <a:cs typeface="Arial" panose="020B0604020202020204" pitchFamily="34" charset="0"/>
            </a:endParaRPr>
          </a:p>
          <a:p>
            <a:pPr marL="0" indent="0">
              <a:spcBef>
                <a:spcPts val="0"/>
              </a:spcBef>
              <a:buNone/>
            </a:pPr>
            <a:r>
              <a:rPr lang="en-US" sz="1800" b="1" dirty="0">
                <a:solidFill>
                  <a:srgbClr val="C00000"/>
                </a:solidFill>
                <a:latin typeface="Arial" panose="020B0604020202020204" pitchFamily="34" charset="0"/>
                <a:cs typeface="Arial" panose="020B0604020202020204" pitchFamily="34" charset="0"/>
              </a:rPr>
              <a:t>Liability of Directors:</a:t>
            </a:r>
            <a:endParaRPr lang="en-US" sz="1800" b="1" i="1" kern="0" dirty="0">
              <a:solidFill>
                <a:srgbClr val="000000"/>
              </a:solidFill>
              <a:effectLst>
                <a:outerShdw blurRad="38100" dist="38100" dir="2700000" algn="tl">
                  <a:srgbClr val="C0C0C0"/>
                </a:outerShdw>
              </a:effectLst>
              <a:latin typeface="Arial" pitchFamily="34" charset="0"/>
              <a:cs typeface="Arial" pitchFamily="34" charset="0"/>
            </a:endParaRPr>
          </a:p>
          <a:p>
            <a:pPr eaLnBrk="1" hangingPunct="1">
              <a:lnSpc>
                <a:spcPct val="95000"/>
              </a:lnSpc>
              <a:defRPr/>
            </a:pPr>
            <a:endParaRPr lang="en-US" sz="1000" dirty="0">
              <a:solidFill>
                <a:schemeClr val="tx1"/>
              </a:solidFill>
            </a:endParaRPr>
          </a:p>
          <a:p>
            <a:pPr marL="347663" lvl="2" indent="-228600" algn="just" eaLnBrk="1" hangingPunct="1">
              <a:lnSpc>
                <a:spcPct val="90000"/>
              </a:lnSpc>
              <a:buFont typeface="Arial" pitchFamily="34" charset="0"/>
              <a:buChar char="•"/>
              <a:defRPr/>
            </a:pPr>
            <a:r>
              <a:rPr lang="en-US" sz="1600" b="1" i="1" dirty="0">
                <a:solidFill>
                  <a:srgbClr val="0000FF"/>
                </a:solidFill>
                <a:latin typeface="Arial" pitchFamily="34" charset="0"/>
                <a:cs typeface="Arial" pitchFamily="34" charset="0"/>
              </a:rPr>
              <a:t>Officers and Agents: </a:t>
            </a:r>
            <a:r>
              <a:rPr lang="en-US" sz="1600" dirty="0">
                <a:latin typeface="Arial" pitchFamily="34" charset="0"/>
                <a:cs typeface="Arial" pitchFamily="34" charset="0"/>
              </a:rPr>
              <a:t>Officers, as agents generally of the corporation, are personally responsible for any torts or crimes they commit, even if they act on behalf of the corporation.   If they act on behalf of the corporation, then the corporation may be liable as well.</a:t>
            </a:r>
          </a:p>
          <a:p>
            <a:pPr marL="347663" lvl="2" indent="-228600" algn="just" eaLnBrk="1" hangingPunct="1">
              <a:lnSpc>
                <a:spcPct val="90000"/>
              </a:lnSpc>
              <a:buFont typeface="Arial" pitchFamily="34" charset="0"/>
              <a:buChar char="•"/>
              <a:defRPr/>
            </a:pPr>
            <a:endParaRPr lang="en-US" sz="500" b="1" i="1" dirty="0">
              <a:solidFill>
                <a:srgbClr val="0000FF"/>
              </a:solidFill>
              <a:latin typeface="Arial" pitchFamily="34" charset="0"/>
              <a:cs typeface="Arial" pitchFamily="34" charset="0"/>
            </a:endParaRPr>
          </a:p>
          <a:p>
            <a:pPr marL="347663" lvl="2" indent="-228600" algn="just" eaLnBrk="1" hangingPunct="1">
              <a:lnSpc>
                <a:spcPct val="90000"/>
              </a:lnSpc>
              <a:buFont typeface="Arial" pitchFamily="34" charset="0"/>
              <a:buChar char="•"/>
              <a:defRPr/>
            </a:pPr>
            <a:r>
              <a:rPr lang="en-US" sz="1600" b="1" i="1" dirty="0">
                <a:solidFill>
                  <a:srgbClr val="0000FF"/>
                </a:solidFill>
                <a:latin typeface="Arial" pitchFamily="34" charset="0"/>
                <a:cs typeface="Arial" pitchFamily="34" charset="0"/>
              </a:rPr>
              <a:t>Corporate Opportunity: </a:t>
            </a:r>
            <a:r>
              <a:rPr lang="en-US" sz="1600" dirty="0">
                <a:latin typeface="Arial" pitchFamily="34" charset="0"/>
                <a:cs typeface="Arial" pitchFamily="34" charset="0"/>
              </a:rPr>
              <a:t>Officers may also be liable for taking advantage of a corporate opportunity.</a:t>
            </a:r>
          </a:p>
          <a:p>
            <a:pPr marL="347663" lvl="2" indent="-228600" algn="just" eaLnBrk="1" hangingPunct="1">
              <a:lnSpc>
                <a:spcPct val="90000"/>
              </a:lnSpc>
              <a:buFont typeface="Arial" pitchFamily="34" charset="0"/>
              <a:buChar char="•"/>
              <a:defRPr/>
            </a:pPr>
            <a:endParaRPr lang="en-US" sz="500" dirty="0">
              <a:latin typeface="Arial" pitchFamily="34" charset="0"/>
              <a:cs typeface="Arial" pitchFamily="34" charset="0"/>
            </a:endParaRPr>
          </a:p>
          <a:p>
            <a:pPr marL="347663" lvl="2" indent="-228600" algn="just" eaLnBrk="1" hangingPunct="1">
              <a:lnSpc>
                <a:spcPct val="90000"/>
              </a:lnSpc>
              <a:buFont typeface="Arial" pitchFamily="34" charset="0"/>
              <a:buChar char="•"/>
              <a:defRPr/>
            </a:pPr>
            <a:r>
              <a:rPr lang="en-US" sz="1600" b="1" i="1" dirty="0">
                <a:solidFill>
                  <a:srgbClr val="0000FF"/>
                </a:solidFill>
                <a:latin typeface="Arial" pitchFamily="34" charset="0"/>
                <a:cs typeface="Arial" pitchFamily="34" charset="0"/>
              </a:rPr>
              <a:t>Conflicts of Interest:</a:t>
            </a:r>
            <a:r>
              <a:rPr lang="en-US" sz="1600" dirty="0">
                <a:latin typeface="Arial" pitchFamily="34" charset="0"/>
                <a:cs typeface="Arial" pitchFamily="34" charset="0"/>
              </a:rPr>
              <a:t> An officer is also disqualified from taking part in corporate action when the officer has a conflict of interest.</a:t>
            </a:r>
          </a:p>
          <a:p>
            <a:pPr marL="119063" lvl="2" indent="0" algn="just" eaLnBrk="1" hangingPunct="1">
              <a:lnSpc>
                <a:spcPct val="90000"/>
              </a:lnSpc>
              <a:buNone/>
              <a:defRPr/>
            </a:pPr>
            <a:r>
              <a:rPr lang="en-US" sz="500" dirty="0">
                <a:latin typeface="Arial" pitchFamily="34" charset="0"/>
                <a:cs typeface="Arial" pitchFamily="34" charset="0"/>
              </a:rPr>
              <a:t> </a:t>
            </a:r>
          </a:p>
          <a:p>
            <a:pPr marL="347663" lvl="2" indent="-228600" algn="just" eaLnBrk="1" hangingPunct="1">
              <a:lnSpc>
                <a:spcPct val="90000"/>
              </a:lnSpc>
              <a:buFont typeface="Arial" pitchFamily="34" charset="0"/>
              <a:buChar char="•"/>
              <a:defRPr/>
            </a:pPr>
            <a:r>
              <a:rPr lang="en-US" sz="1600" b="1" i="1" dirty="0">
                <a:solidFill>
                  <a:srgbClr val="0000FF"/>
                </a:solidFill>
                <a:latin typeface="Arial" pitchFamily="34" charset="0"/>
                <a:cs typeface="Arial" pitchFamily="34" charset="0"/>
              </a:rPr>
              <a:t>Sarbanes Restrictions:</a:t>
            </a:r>
            <a:r>
              <a:rPr lang="en-US" sz="1600" dirty="0">
                <a:latin typeface="Arial" pitchFamily="34" charset="0"/>
                <a:cs typeface="Arial" pitchFamily="34" charset="0"/>
              </a:rPr>
              <a:t> Pursuant to the Sarbanes Oxley Act, all direct and indirect loans to officers are prohibited.</a:t>
            </a:r>
          </a:p>
          <a:p>
            <a:pPr marL="347663" lvl="2" indent="-228600" algn="just" eaLnBrk="1" hangingPunct="1">
              <a:lnSpc>
                <a:spcPct val="90000"/>
              </a:lnSpc>
              <a:buFont typeface="Arial" pitchFamily="34" charset="0"/>
              <a:buChar char="•"/>
              <a:defRPr/>
            </a:pPr>
            <a:endParaRPr lang="en-US" sz="500" dirty="0">
              <a:latin typeface="Arial" pitchFamily="34" charset="0"/>
              <a:cs typeface="Arial" pitchFamily="34" charset="0"/>
            </a:endParaRPr>
          </a:p>
          <a:p>
            <a:pPr marL="347663" lvl="2" indent="-228600" algn="just" eaLnBrk="1" hangingPunct="1">
              <a:lnSpc>
                <a:spcPct val="90000"/>
              </a:lnSpc>
              <a:buFont typeface="Arial" pitchFamily="34" charset="0"/>
              <a:buChar char="•"/>
              <a:defRPr/>
            </a:pPr>
            <a:r>
              <a:rPr lang="en-US" sz="1600" b="1" i="1" dirty="0">
                <a:solidFill>
                  <a:srgbClr val="0000FF"/>
                </a:solidFill>
                <a:latin typeface="Arial" pitchFamily="34" charset="0"/>
                <a:cs typeface="Arial" pitchFamily="34" charset="0"/>
              </a:rPr>
              <a:t>Question of Liability: </a:t>
            </a:r>
            <a:r>
              <a:rPr lang="en-US" sz="1600" dirty="0">
                <a:latin typeface="Arial" pitchFamily="34" charset="0"/>
                <a:cs typeface="Arial" pitchFamily="34" charset="0"/>
              </a:rPr>
              <a:t>In determining liability, the threshold question is: was there a breach of fiduciary duty?</a:t>
            </a:r>
          </a:p>
          <a:p>
            <a:pPr lvl="2" eaLnBrk="1" hangingPunct="1">
              <a:lnSpc>
                <a:spcPct val="95000"/>
              </a:lnSpc>
              <a:buFont typeface="Arial" pitchFamily="34" charset="0"/>
              <a:buChar char="•"/>
              <a:defRPr/>
            </a:pPr>
            <a:endParaRPr lang="en-US" sz="1800" dirty="0">
              <a:latin typeface="Arial" pitchFamily="34" charset="0"/>
              <a:cs typeface="Arial" pitchFamily="34" charset="0"/>
            </a:endParaRP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10383</TotalTime>
  <Words>1125</Words>
  <Application>Microsoft Office PowerPoint</Application>
  <PresentationFormat>On-screen Show (4:3)</PresentationFormat>
  <Paragraphs>138</Paragraphs>
  <Slides>11</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Wingdings</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Robert T. Farley</dc:creator>
  <cp:lastModifiedBy>Robert Farley</cp:lastModifiedBy>
  <cp:revision>554</cp:revision>
  <cp:lastPrinted>2020-09-23T14:11:20Z</cp:lastPrinted>
  <dcterms:created xsi:type="dcterms:W3CDTF">2007-08-27T19:04:39Z</dcterms:created>
  <dcterms:modified xsi:type="dcterms:W3CDTF">2020-11-26T01:24:33Z</dcterms:modified>
</cp:coreProperties>
</file>