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409" r:id="rId2"/>
    <p:sldId id="637" r:id="rId3"/>
    <p:sldId id="635" r:id="rId4"/>
    <p:sldId id="581" r:id="rId5"/>
    <p:sldId id="587" r:id="rId6"/>
    <p:sldId id="591" r:id="rId7"/>
    <p:sldId id="590" r:id="rId8"/>
    <p:sldId id="589" r:id="rId9"/>
    <p:sldId id="592" r:id="rId10"/>
    <p:sldId id="594" r:id="rId11"/>
    <p:sldId id="605" r:id="rId12"/>
    <p:sldId id="606" r:id="rId13"/>
    <p:sldId id="607" r:id="rId14"/>
    <p:sldId id="610" r:id="rId15"/>
    <p:sldId id="612" r:id="rId16"/>
    <p:sldId id="611" r:id="rId17"/>
    <p:sldId id="609" r:id="rId18"/>
    <p:sldId id="608" r:id="rId19"/>
    <p:sldId id="613" r:id="rId20"/>
    <p:sldId id="614" r:id="rId21"/>
    <p:sldId id="593" r:id="rId22"/>
    <p:sldId id="595" r:id="rId23"/>
    <p:sldId id="596" r:id="rId24"/>
    <p:sldId id="597" r:id="rId25"/>
    <p:sldId id="603" r:id="rId26"/>
    <p:sldId id="599" r:id="rId27"/>
    <p:sldId id="600" r:id="rId28"/>
    <p:sldId id="601" r:id="rId29"/>
    <p:sldId id="602" r:id="rId30"/>
    <p:sldId id="604" r:id="rId31"/>
    <p:sldId id="636" r:id="rId3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30A78D5E-B103-4DAD-B077-24EE7D502F3F}"/>
    <pc:docChg chg="custSel addSld delSld modSld">
      <pc:chgData name="Robert Farley" userId="1b2cfada0102257f" providerId="LiveId" clId="{30A78D5E-B103-4DAD-B077-24EE7D502F3F}" dt="2020-11-26T12:37:46.978" v="440" actId="478"/>
      <pc:docMkLst>
        <pc:docMk/>
      </pc:docMkLst>
      <pc:sldChg chg="modSp mod">
        <pc:chgData name="Robert Farley" userId="1b2cfada0102257f" providerId="LiveId" clId="{30A78D5E-B103-4DAD-B077-24EE7D502F3F}" dt="2020-11-25T18:06:39.443" v="54" actId="20577"/>
        <pc:sldMkLst>
          <pc:docMk/>
          <pc:sldMk cId="0" sldId="409"/>
        </pc:sldMkLst>
        <pc:spChg chg="mod">
          <ac:chgData name="Robert Farley" userId="1b2cfada0102257f" providerId="LiveId" clId="{30A78D5E-B103-4DAD-B077-24EE7D502F3F}" dt="2020-11-25T18:06:39.443" v="54" actId="20577"/>
          <ac:spMkLst>
            <pc:docMk/>
            <pc:sldMk cId="0" sldId="409"/>
            <ac:spMk id="8" creationId="{00000000-0000-0000-0000-000000000000}"/>
          </ac:spMkLst>
        </pc:spChg>
      </pc:sldChg>
      <pc:sldChg chg="modSp del mod">
        <pc:chgData name="Robert Farley" userId="1b2cfada0102257f" providerId="LiveId" clId="{30A78D5E-B103-4DAD-B077-24EE7D502F3F}" dt="2020-11-25T18:15:26.612" v="82" actId="47"/>
        <pc:sldMkLst>
          <pc:docMk/>
          <pc:sldMk cId="0" sldId="439"/>
        </pc:sldMkLst>
        <pc:spChg chg="mod">
          <ac:chgData name="Robert Farley" userId="1b2cfada0102257f" providerId="LiveId" clId="{30A78D5E-B103-4DAD-B077-24EE7D502F3F}" dt="2020-11-25T18:07:47.250" v="72" actId="20577"/>
          <ac:spMkLst>
            <pc:docMk/>
            <pc:sldMk cId="0" sldId="439"/>
            <ac:spMk id="21506" creationId="{00000000-0000-0000-0000-000000000000}"/>
          </ac:spMkLst>
        </pc:spChg>
      </pc:sldChg>
      <pc:sldChg chg="del">
        <pc:chgData name="Robert Farley" userId="1b2cfada0102257f" providerId="LiveId" clId="{30A78D5E-B103-4DAD-B077-24EE7D502F3F}" dt="2020-11-26T12:29:19.231" v="352" actId="2696"/>
        <pc:sldMkLst>
          <pc:docMk/>
          <pc:sldMk cId="1371525717" sldId="543"/>
        </pc:sldMkLst>
      </pc:sldChg>
      <pc:sldChg chg="delSp modSp add mod">
        <pc:chgData name="Robert Farley" userId="1b2cfada0102257f" providerId="LiveId" clId="{30A78D5E-B103-4DAD-B077-24EE7D502F3F}" dt="2020-11-26T12:29:54.555" v="355" actId="478"/>
        <pc:sldMkLst>
          <pc:docMk/>
          <pc:sldMk cId="0" sldId="581"/>
        </pc:sldMkLst>
        <pc:spChg chg="mod">
          <ac:chgData name="Robert Farley" userId="1b2cfada0102257f" providerId="LiveId" clId="{30A78D5E-B103-4DAD-B077-24EE7D502F3F}" dt="2020-11-26T12:29:49.083" v="354" actId="14100"/>
          <ac:spMkLst>
            <pc:docMk/>
            <pc:sldMk cId="0" sldId="581"/>
            <ac:spMk id="3" creationId="{00000000-0000-0000-0000-000000000000}"/>
          </ac:spMkLst>
        </pc:spChg>
        <pc:spChg chg="del">
          <ac:chgData name="Robert Farley" userId="1b2cfada0102257f" providerId="LiveId" clId="{30A78D5E-B103-4DAD-B077-24EE7D502F3F}" dt="2020-11-26T12:29:54.555" v="355" actId="478"/>
          <ac:spMkLst>
            <pc:docMk/>
            <pc:sldMk cId="0" sldId="581"/>
            <ac:spMk id="4" creationId="{00000000-0000-0000-0000-000000000000}"/>
          </ac:spMkLst>
        </pc:spChg>
      </pc:sldChg>
      <pc:sldChg chg="del">
        <pc:chgData name="Robert Farley" userId="1b2cfada0102257f" providerId="LiveId" clId="{30A78D5E-B103-4DAD-B077-24EE7D502F3F}" dt="2020-11-25T18:07:27.592" v="56" actId="47"/>
        <pc:sldMkLst>
          <pc:docMk/>
          <pc:sldMk cId="3198942143" sldId="583"/>
        </pc:sldMkLst>
      </pc:sldChg>
      <pc:sldChg chg="delSp modSp add mod">
        <pc:chgData name="Robert Farley" userId="1b2cfada0102257f" providerId="LiveId" clId="{30A78D5E-B103-4DAD-B077-24EE7D502F3F}" dt="2020-11-26T12:30:15.131" v="357" actId="478"/>
        <pc:sldMkLst>
          <pc:docMk/>
          <pc:sldMk cId="0" sldId="587"/>
        </pc:sldMkLst>
        <pc:spChg chg="mod">
          <ac:chgData name="Robert Farley" userId="1b2cfada0102257f" providerId="LiveId" clId="{30A78D5E-B103-4DAD-B077-24EE7D502F3F}" dt="2020-11-26T12:30:07.578" v="356" actId="14100"/>
          <ac:spMkLst>
            <pc:docMk/>
            <pc:sldMk cId="0" sldId="587"/>
            <ac:spMk id="3" creationId="{00000000-0000-0000-0000-000000000000}"/>
          </ac:spMkLst>
        </pc:spChg>
        <pc:spChg chg="del">
          <ac:chgData name="Robert Farley" userId="1b2cfada0102257f" providerId="LiveId" clId="{30A78D5E-B103-4DAD-B077-24EE7D502F3F}" dt="2020-11-26T12:30:15.131" v="357" actId="478"/>
          <ac:spMkLst>
            <pc:docMk/>
            <pc:sldMk cId="0" sldId="587"/>
            <ac:spMk id="4" creationId="{00000000-0000-0000-0000-000000000000}"/>
          </ac:spMkLst>
        </pc:spChg>
      </pc:sldChg>
      <pc:sldChg chg="delSp modSp add mod">
        <pc:chgData name="Robert Farley" userId="1b2cfada0102257f" providerId="LiveId" clId="{30A78D5E-B103-4DAD-B077-24EE7D502F3F}" dt="2020-11-26T12:31:57.230" v="373" actId="478"/>
        <pc:sldMkLst>
          <pc:docMk/>
          <pc:sldMk cId="0" sldId="589"/>
        </pc:sldMkLst>
        <pc:spChg chg="mod">
          <ac:chgData name="Robert Farley" userId="1b2cfada0102257f" providerId="LiveId" clId="{30A78D5E-B103-4DAD-B077-24EE7D502F3F}" dt="2020-11-26T12:31:05.682" v="365" actId="1076"/>
          <ac:spMkLst>
            <pc:docMk/>
            <pc:sldMk cId="0" sldId="589"/>
            <ac:spMk id="3" creationId="{00000000-0000-0000-0000-000000000000}"/>
          </ac:spMkLst>
        </pc:spChg>
        <pc:spChg chg="del">
          <ac:chgData name="Robert Farley" userId="1b2cfada0102257f" providerId="LiveId" clId="{30A78D5E-B103-4DAD-B077-24EE7D502F3F}" dt="2020-11-26T12:31:57.230" v="373" actId="478"/>
          <ac:spMkLst>
            <pc:docMk/>
            <pc:sldMk cId="0" sldId="589"/>
            <ac:spMk id="4" creationId="{00000000-0000-0000-0000-000000000000}"/>
          </ac:spMkLst>
        </pc:spChg>
      </pc:sldChg>
      <pc:sldChg chg="delSp modSp add mod">
        <pc:chgData name="Robert Farley" userId="1b2cfada0102257f" providerId="LiveId" clId="{30A78D5E-B103-4DAD-B077-24EE7D502F3F}" dt="2020-11-26T12:32:05.003" v="374" actId="478"/>
        <pc:sldMkLst>
          <pc:docMk/>
          <pc:sldMk cId="0" sldId="590"/>
        </pc:sldMkLst>
        <pc:spChg chg="mod">
          <ac:chgData name="Robert Farley" userId="1b2cfada0102257f" providerId="LiveId" clId="{30A78D5E-B103-4DAD-B077-24EE7D502F3F}" dt="2020-11-26T12:30:54.082" v="363" actId="1076"/>
          <ac:spMkLst>
            <pc:docMk/>
            <pc:sldMk cId="0" sldId="590"/>
            <ac:spMk id="3" creationId="{00000000-0000-0000-0000-000000000000}"/>
          </ac:spMkLst>
        </pc:spChg>
        <pc:spChg chg="del">
          <ac:chgData name="Robert Farley" userId="1b2cfada0102257f" providerId="LiveId" clId="{30A78D5E-B103-4DAD-B077-24EE7D502F3F}" dt="2020-11-26T12:32:05.003" v="374" actId="478"/>
          <ac:spMkLst>
            <pc:docMk/>
            <pc:sldMk cId="0" sldId="590"/>
            <ac:spMk id="4" creationId="{00000000-0000-0000-0000-000000000000}"/>
          </ac:spMkLst>
        </pc:spChg>
      </pc:sldChg>
      <pc:sldChg chg="delSp modSp add mod">
        <pc:chgData name="Robert Farley" userId="1b2cfada0102257f" providerId="LiveId" clId="{30A78D5E-B103-4DAD-B077-24EE7D502F3F}" dt="2020-11-26T12:30:42.586" v="361" actId="1076"/>
        <pc:sldMkLst>
          <pc:docMk/>
          <pc:sldMk cId="0" sldId="591"/>
        </pc:sldMkLst>
        <pc:spChg chg="mod">
          <ac:chgData name="Robert Farley" userId="1b2cfada0102257f" providerId="LiveId" clId="{30A78D5E-B103-4DAD-B077-24EE7D502F3F}" dt="2020-11-26T12:30:42.586" v="361" actId="1076"/>
          <ac:spMkLst>
            <pc:docMk/>
            <pc:sldMk cId="0" sldId="591"/>
            <ac:spMk id="3" creationId="{00000000-0000-0000-0000-000000000000}"/>
          </ac:spMkLst>
        </pc:spChg>
        <pc:spChg chg="del">
          <ac:chgData name="Robert Farley" userId="1b2cfada0102257f" providerId="LiveId" clId="{30A78D5E-B103-4DAD-B077-24EE7D502F3F}" dt="2020-11-26T12:30:29.667" v="358" actId="478"/>
          <ac:spMkLst>
            <pc:docMk/>
            <pc:sldMk cId="0" sldId="591"/>
            <ac:spMk id="4" creationId="{00000000-0000-0000-0000-000000000000}"/>
          </ac:spMkLst>
        </pc:spChg>
      </pc:sldChg>
      <pc:sldChg chg="delSp modSp add mod">
        <pc:chgData name="Robert Farley" userId="1b2cfada0102257f" providerId="LiveId" clId="{30A78D5E-B103-4DAD-B077-24EE7D502F3F}" dt="2020-11-26T12:31:50.563" v="372" actId="478"/>
        <pc:sldMkLst>
          <pc:docMk/>
          <pc:sldMk cId="0" sldId="592"/>
        </pc:sldMkLst>
        <pc:spChg chg="mod">
          <ac:chgData name="Robert Farley" userId="1b2cfada0102257f" providerId="LiveId" clId="{30A78D5E-B103-4DAD-B077-24EE7D502F3F}" dt="2020-11-26T12:31:16.786" v="367" actId="1076"/>
          <ac:spMkLst>
            <pc:docMk/>
            <pc:sldMk cId="0" sldId="592"/>
            <ac:spMk id="3" creationId="{00000000-0000-0000-0000-000000000000}"/>
          </ac:spMkLst>
        </pc:spChg>
        <pc:spChg chg="del">
          <ac:chgData name="Robert Farley" userId="1b2cfada0102257f" providerId="LiveId" clId="{30A78D5E-B103-4DAD-B077-24EE7D502F3F}" dt="2020-11-26T12:31:50.563" v="372" actId="478"/>
          <ac:spMkLst>
            <pc:docMk/>
            <pc:sldMk cId="0" sldId="592"/>
            <ac:spMk id="4" creationId="{00000000-0000-0000-0000-000000000000}"/>
          </ac:spMkLst>
        </pc:spChg>
      </pc:sldChg>
      <pc:sldChg chg="delSp modSp add mod">
        <pc:chgData name="Robert Farley" userId="1b2cfada0102257f" providerId="LiveId" clId="{30A78D5E-B103-4DAD-B077-24EE7D502F3F}" dt="2020-11-26T12:35:06.763" v="408" actId="478"/>
        <pc:sldMkLst>
          <pc:docMk/>
          <pc:sldMk cId="0" sldId="593"/>
        </pc:sldMkLst>
        <pc:spChg chg="mod">
          <ac:chgData name="Robert Farley" userId="1b2cfada0102257f" providerId="LiveId" clId="{30A78D5E-B103-4DAD-B077-24EE7D502F3F}" dt="2020-11-26T12:34:58.114" v="406" actId="1076"/>
          <ac:spMkLst>
            <pc:docMk/>
            <pc:sldMk cId="0" sldId="593"/>
            <ac:spMk id="3" creationId="{00000000-0000-0000-0000-000000000000}"/>
          </ac:spMkLst>
        </pc:spChg>
        <pc:spChg chg="del mod">
          <ac:chgData name="Robert Farley" userId="1b2cfada0102257f" providerId="LiveId" clId="{30A78D5E-B103-4DAD-B077-24EE7D502F3F}" dt="2020-11-26T12:35:06.763" v="408" actId="478"/>
          <ac:spMkLst>
            <pc:docMk/>
            <pc:sldMk cId="0" sldId="593"/>
            <ac:spMk id="4" creationId="{00000000-0000-0000-0000-000000000000}"/>
          </ac:spMkLst>
        </pc:spChg>
      </pc:sldChg>
      <pc:sldChg chg="delSp modSp add mod">
        <pc:chgData name="Robert Farley" userId="1b2cfada0102257f" providerId="LiveId" clId="{30A78D5E-B103-4DAD-B077-24EE7D502F3F}" dt="2020-11-26T12:31:41.795" v="371" actId="478"/>
        <pc:sldMkLst>
          <pc:docMk/>
          <pc:sldMk cId="0" sldId="594"/>
        </pc:sldMkLst>
        <pc:spChg chg="mod">
          <ac:chgData name="Robert Farley" userId="1b2cfada0102257f" providerId="LiveId" clId="{30A78D5E-B103-4DAD-B077-24EE7D502F3F}" dt="2020-11-26T12:31:34.978" v="370" actId="1076"/>
          <ac:spMkLst>
            <pc:docMk/>
            <pc:sldMk cId="0" sldId="594"/>
            <ac:spMk id="3" creationId="{00000000-0000-0000-0000-000000000000}"/>
          </ac:spMkLst>
        </pc:spChg>
        <pc:spChg chg="del">
          <ac:chgData name="Robert Farley" userId="1b2cfada0102257f" providerId="LiveId" clId="{30A78D5E-B103-4DAD-B077-24EE7D502F3F}" dt="2020-11-26T12:31:41.795" v="371" actId="478"/>
          <ac:spMkLst>
            <pc:docMk/>
            <pc:sldMk cId="0" sldId="594"/>
            <ac:spMk id="4" creationId="{00000000-0000-0000-0000-000000000000}"/>
          </ac:spMkLst>
        </pc:spChg>
      </pc:sldChg>
      <pc:sldChg chg="delSp modSp add mod">
        <pc:chgData name="Robert Farley" userId="1b2cfada0102257f" providerId="LiveId" clId="{30A78D5E-B103-4DAD-B077-24EE7D502F3F}" dt="2020-11-26T12:35:22.610" v="411" actId="1076"/>
        <pc:sldMkLst>
          <pc:docMk/>
          <pc:sldMk cId="0" sldId="595"/>
        </pc:sldMkLst>
        <pc:spChg chg="mod">
          <ac:chgData name="Robert Farley" userId="1b2cfada0102257f" providerId="LiveId" clId="{30A78D5E-B103-4DAD-B077-24EE7D502F3F}" dt="2020-11-26T12:35:22.610" v="411" actId="1076"/>
          <ac:spMkLst>
            <pc:docMk/>
            <pc:sldMk cId="0" sldId="595"/>
            <ac:spMk id="3" creationId="{00000000-0000-0000-0000-000000000000}"/>
          </ac:spMkLst>
        </pc:spChg>
        <pc:spChg chg="del">
          <ac:chgData name="Robert Farley" userId="1b2cfada0102257f" providerId="LiveId" clId="{30A78D5E-B103-4DAD-B077-24EE7D502F3F}" dt="2020-11-26T12:35:15.691" v="409" actId="478"/>
          <ac:spMkLst>
            <pc:docMk/>
            <pc:sldMk cId="0" sldId="595"/>
            <ac:spMk id="4" creationId="{00000000-0000-0000-0000-000000000000}"/>
          </ac:spMkLst>
        </pc:spChg>
      </pc:sldChg>
      <pc:sldChg chg="delSp modSp add mod">
        <pc:chgData name="Robert Farley" userId="1b2cfada0102257f" providerId="LiveId" clId="{30A78D5E-B103-4DAD-B077-24EE7D502F3F}" dt="2020-11-26T12:35:36.187" v="414" actId="478"/>
        <pc:sldMkLst>
          <pc:docMk/>
          <pc:sldMk cId="0" sldId="596"/>
        </pc:sldMkLst>
        <pc:spChg chg="mod">
          <ac:chgData name="Robert Farley" userId="1b2cfada0102257f" providerId="LiveId" clId="{30A78D5E-B103-4DAD-B077-24EE7D502F3F}" dt="2020-11-26T12:35:33.122" v="413" actId="1076"/>
          <ac:spMkLst>
            <pc:docMk/>
            <pc:sldMk cId="0" sldId="596"/>
            <ac:spMk id="3" creationId="{00000000-0000-0000-0000-000000000000}"/>
          </ac:spMkLst>
        </pc:spChg>
        <pc:spChg chg="del">
          <ac:chgData name="Robert Farley" userId="1b2cfada0102257f" providerId="LiveId" clId="{30A78D5E-B103-4DAD-B077-24EE7D502F3F}" dt="2020-11-26T12:35:36.187" v="414" actId="478"/>
          <ac:spMkLst>
            <pc:docMk/>
            <pc:sldMk cId="0" sldId="596"/>
            <ac:spMk id="4" creationId="{00000000-0000-0000-0000-000000000000}"/>
          </ac:spMkLst>
        </pc:spChg>
      </pc:sldChg>
      <pc:sldChg chg="delSp modSp add mod">
        <pc:chgData name="Robert Farley" userId="1b2cfada0102257f" providerId="LiveId" clId="{30A78D5E-B103-4DAD-B077-24EE7D502F3F}" dt="2020-11-26T12:35:52.028" v="417" actId="478"/>
        <pc:sldMkLst>
          <pc:docMk/>
          <pc:sldMk cId="0" sldId="597"/>
        </pc:sldMkLst>
        <pc:spChg chg="mod">
          <ac:chgData name="Robert Farley" userId="1b2cfada0102257f" providerId="LiveId" clId="{30A78D5E-B103-4DAD-B077-24EE7D502F3F}" dt="2020-11-26T12:35:49.211" v="416" actId="1076"/>
          <ac:spMkLst>
            <pc:docMk/>
            <pc:sldMk cId="0" sldId="597"/>
            <ac:spMk id="3" creationId="{00000000-0000-0000-0000-000000000000}"/>
          </ac:spMkLst>
        </pc:spChg>
        <pc:spChg chg="del">
          <ac:chgData name="Robert Farley" userId="1b2cfada0102257f" providerId="LiveId" clId="{30A78D5E-B103-4DAD-B077-24EE7D502F3F}" dt="2020-11-26T12:35:52.028" v="417" actId="478"/>
          <ac:spMkLst>
            <pc:docMk/>
            <pc:sldMk cId="0" sldId="597"/>
            <ac:spMk id="4" creationId="{00000000-0000-0000-0000-000000000000}"/>
          </ac:spMkLst>
        </pc:spChg>
      </pc:sldChg>
      <pc:sldChg chg="delSp modSp add mod">
        <pc:chgData name="Robert Farley" userId="1b2cfada0102257f" providerId="LiveId" clId="{30A78D5E-B103-4DAD-B077-24EE7D502F3F}" dt="2020-11-26T12:36:29.051" v="424" actId="478"/>
        <pc:sldMkLst>
          <pc:docMk/>
          <pc:sldMk cId="0" sldId="599"/>
        </pc:sldMkLst>
        <pc:spChg chg="mod">
          <ac:chgData name="Robert Farley" userId="1b2cfada0102257f" providerId="LiveId" clId="{30A78D5E-B103-4DAD-B077-24EE7D502F3F}" dt="2020-11-26T12:36:25.586" v="423" actId="1076"/>
          <ac:spMkLst>
            <pc:docMk/>
            <pc:sldMk cId="0" sldId="599"/>
            <ac:spMk id="3" creationId="{00000000-0000-0000-0000-000000000000}"/>
          </ac:spMkLst>
        </pc:spChg>
        <pc:spChg chg="del">
          <ac:chgData name="Robert Farley" userId="1b2cfada0102257f" providerId="LiveId" clId="{30A78D5E-B103-4DAD-B077-24EE7D502F3F}" dt="2020-11-26T12:36:29.051" v="424" actId="478"/>
          <ac:spMkLst>
            <pc:docMk/>
            <pc:sldMk cId="0" sldId="599"/>
            <ac:spMk id="4" creationId="{00000000-0000-0000-0000-000000000000}"/>
          </ac:spMkLst>
        </pc:spChg>
      </pc:sldChg>
      <pc:sldChg chg="delSp modSp add mod">
        <pc:chgData name="Robert Farley" userId="1b2cfada0102257f" providerId="LiveId" clId="{30A78D5E-B103-4DAD-B077-24EE7D502F3F}" dt="2020-11-26T12:36:41.019" v="427" actId="478"/>
        <pc:sldMkLst>
          <pc:docMk/>
          <pc:sldMk cId="0" sldId="600"/>
        </pc:sldMkLst>
        <pc:spChg chg="mod">
          <ac:chgData name="Robert Farley" userId="1b2cfada0102257f" providerId="LiveId" clId="{30A78D5E-B103-4DAD-B077-24EE7D502F3F}" dt="2020-11-26T12:36:38.122" v="426" actId="1076"/>
          <ac:spMkLst>
            <pc:docMk/>
            <pc:sldMk cId="0" sldId="600"/>
            <ac:spMk id="3" creationId="{00000000-0000-0000-0000-000000000000}"/>
          </ac:spMkLst>
        </pc:spChg>
        <pc:spChg chg="del">
          <ac:chgData name="Robert Farley" userId="1b2cfada0102257f" providerId="LiveId" clId="{30A78D5E-B103-4DAD-B077-24EE7D502F3F}" dt="2020-11-26T12:36:41.019" v="427" actId="478"/>
          <ac:spMkLst>
            <pc:docMk/>
            <pc:sldMk cId="0" sldId="600"/>
            <ac:spMk id="4" creationId="{00000000-0000-0000-0000-000000000000}"/>
          </ac:spMkLst>
        </pc:spChg>
      </pc:sldChg>
      <pc:sldChg chg="delSp modSp add mod">
        <pc:chgData name="Robert Farley" userId="1b2cfada0102257f" providerId="LiveId" clId="{30A78D5E-B103-4DAD-B077-24EE7D502F3F}" dt="2020-11-26T12:36:57.826" v="430" actId="478"/>
        <pc:sldMkLst>
          <pc:docMk/>
          <pc:sldMk cId="0" sldId="601"/>
        </pc:sldMkLst>
        <pc:spChg chg="mod">
          <ac:chgData name="Robert Farley" userId="1b2cfada0102257f" providerId="LiveId" clId="{30A78D5E-B103-4DAD-B077-24EE7D502F3F}" dt="2020-11-26T12:36:54.282" v="429" actId="1076"/>
          <ac:spMkLst>
            <pc:docMk/>
            <pc:sldMk cId="0" sldId="601"/>
            <ac:spMk id="3" creationId="{00000000-0000-0000-0000-000000000000}"/>
          </ac:spMkLst>
        </pc:spChg>
        <pc:spChg chg="del">
          <ac:chgData name="Robert Farley" userId="1b2cfada0102257f" providerId="LiveId" clId="{30A78D5E-B103-4DAD-B077-24EE7D502F3F}" dt="2020-11-26T12:36:57.826" v="430" actId="478"/>
          <ac:spMkLst>
            <pc:docMk/>
            <pc:sldMk cId="0" sldId="601"/>
            <ac:spMk id="4" creationId="{00000000-0000-0000-0000-000000000000}"/>
          </ac:spMkLst>
        </pc:spChg>
      </pc:sldChg>
      <pc:sldChg chg="delSp modSp add mod">
        <pc:chgData name="Robert Farley" userId="1b2cfada0102257f" providerId="LiveId" clId="{30A78D5E-B103-4DAD-B077-24EE7D502F3F}" dt="2020-11-26T12:37:21.332" v="435" actId="478"/>
        <pc:sldMkLst>
          <pc:docMk/>
          <pc:sldMk cId="0" sldId="602"/>
        </pc:sldMkLst>
        <pc:spChg chg="mod">
          <ac:chgData name="Robert Farley" userId="1b2cfada0102257f" providerId="LiveId" clId="{30A78D5E-B103-4DAD-B077-24EE7D502F3F}" dt="2020-11-26T12:37:17.386" v="434" actId="1076"/>
          <ac:spMkLst>
            <pc:docMk/>
            <pc:sldMk cId="0" sldId="602"/>
            <ac:spMk id="3" creationId="{00000000-0000-0000-0000-000000000000}"/>
          </ac:spMkLst>
        </pc:spChg>
        <pc:spChg chg="del">
          <ac:chgData name="Robert Farley" userId="1b2cfada0102257f" providerId="LiveId" clId="{30A78D5E-B103-4DAD-B077-24EE7D502F3F}" dt="2020-11-26T12:37:21.332" v="435" actId="478"/>
          <ac:spMkLst>
            <pc:docMk/>
            <pc:sldMk cId="0" sldId="602"/>
            <ac:spMk id="4" creationId="{00000000-0000-0000-0000-000000000000}"/>
          </ac:spMkLst>
        </pc:spChg>
      </pc:sldChg>
      <pc:sldChg chg="delSp modSp add mod">
        <pc:chgData name="Robert Farley" userId="1b2cfada0102257f" providerId="LiveId" clId="{30A78D5E-B103-4DAD-B077-24EE7D502F3F}" dt="2020-11-26T12:36:11.171" v="421" actId="478"/>
        <pc:sldMkLst>
          <pc:docMk/>
          <pc:sldMk cId="0" sldId="603"/>
        </pc:sldMkLst>
        <pc:spChg chg="mod">
          <ac:chgData name="Robert Farley" userId="1b2cfada0102257f" providerId="LiveId" clId="{30A78D5E-B103-4DAD-B077-24EE7D502F3F}" dt="2020-11-26T12:36:06.746" v="420" actId="1076"/>
          <ac:spMkLst>
            <pc:docMk/>
            <pc:sldMk cId="0" sldId="603"/>
            <ac:spMk id="3" creationId="{00000000-0000-0000-0000-000000000000}"/>
          </ac:spMkLst>
        </pc:spChg>
        <pc:spChg chg="del">
          <ac:chgData name="Robert Farley" userId="1b2cfada0102257f" providerId="LiveId" clId="{30A78D5E-B103-4DAD-B077-24EE7D502F3F}" dt="2020-11-26T12:36:11.171" v="421" actId="478"/>
          <ac:spMkLst>
            <pc:docMk/>
            <pc:sldMk cId="0" sldId="603"/>
            <ac:spMk id="4" creationId="{00000000-0000-0000-0000-000000000000}"/>
          </ac:spMkLst>
        </pc:spChg>
      </pc:sldChg>
      <pc:sldChg chg="delSp modSp add mod">
        <pc:chgData name="Robert Farley" userId="1b2cfada0102257f" providerId="LiveId" clId="{30A78D5E-B103-4DAD-B077-24EE7D502F3F}" dt="2020-11-26T12:37:46.978" v="440" actId="478"/>
        <pc:sldMkLst>
          <pc:docMk/>
          <pc:sldMk cId="0" sldId="604"/>
        </pc:sldMkLst>
        <pc:spChg chg="mod">
          <ac:chgData name="Robert Farley" userId="1b2cfada0102257f" providerId="LiveId" clId="{30A78D5E-B103-4DAD-B077-24EE7D502F3F}" dt="2020-11-26T12:37:42.929" v="439" actId="1076"/>
          <ac:spMkLst>
            <pc:docMk/>
            <pc:sldMk cId="0" sldId="604"/>
            <ac:spMk id="3" creationId="{00000000-0000-0000-0000-000000000000}"/>
          </ac:spMkLst>
        </pc:spChg>
        <pc:spChg chg="del">
          <ac:chgData name="Robert Farley" userId="1b2cfada0102257f" providerId="LiveId" clId="{30A78D5E-B103-4DAD-B077-24EE7D502F3F}" dt="2020-11-26T12:37:46.978" v="440" actId="478"/>
          <ac:spMkLst>
            <pc:docMk/>
            <pc:sldMk cId="0" sldId="604"/>
            <ac:spMk id="4" creationId="{00000000-0000-0000-0000-000000000000}"/>
          </ac:spMkLst>
        </pc:spChg>
      </pc:sldChg>
      <pc:sldChg chg="delSp modSp add mod">
        <pc:chgData name="Robert Farley" userId="1b2cfada0102257f" providerId="LiveId" clId="{30A78D5E-B103-4DAD-B077-24EE7D502F3F}" dt="2020-11-26T12:32:20.787" v="377" actId="478"/>
        <pc:sldMkLst>
          <pc:docMk/>
          <pc:sldMk cId="0" sldId="605"/>
        </pc:sldMkLst>
        <pc:spChg chg="mod">
          <ac:chgData name="Robert Farley" userId="1b2cfada0102257f" providerId="LiveId" clId="{30A78D5E-B103-4DAD-B077-24EE7D502F3F}" dt="2020-11-26T12:32:15.922" v="376" actId="1076"/>
          <ac:spMkLst>
            <pc:docMk/>
            <pc:sldMk cId="0" sldId="605"/>
            <ac:spMk id="3" creationId="{00000000-0000-0000-0000-000000000000}"/>
          </ac:spMkLst>
        </pc:spChg>
        <pc:spChg chg="del">
          <ac:chgData name="Robert Farley" userId="1b2cfada0102257f" providerId="LiveId" clId="{30A78D5E-B103-4DAD-B077-24EE7D502F3F}" dt="2020-11-26T12:32:20.787" v="377" actId="478"/>
          <ac:spMkLst>
            <pc:docMk/>
            <pc:sldMk cId="0" sldId="605"/>
            <ac:spMk id="4" creationId="{00000000-0000-0000-0000-000000000000}"/>
          </ac:spMkLst>
        </pc:spChg>
      </pc:sldChg>
      <pc:sldChg chg="add">
        <pc:chgData name="Robert Farley" userId="1b2cfada0102257f" providerId="LiveId" clId="{30A78D5E-B103-4DAD-B077-24EE7D502F3F}" dt="2020-11-25T18:07:11.389" v="55"/>
        <pc:sldMkLst>
          <pc:docMk/>
          <pc:sldMk cId="0" sldId="606"/>
        </pc:sldMkLst>
      </pc:sldChg>
      <pc:sldChg chg="delSp modSp add mod">
        <pc:chgData name="Robert Farley" userId="1b2cfada0102257f" providerId="LiveId" clId="{30A78D5E-B103-4DAD-B077-24EE7D502F3F}" dt="2020-11-26T12:32:32.659" v="380" actId="478"/>
        <pc:sldMkLst>
          <pc:docMk/>
          <pc:sldMk cId="0" sldId="607"/>
        </pc:sldMkLst>
        <pc:spChg chg="mod">
          <ac:chgData name="Robert Farley" userId="1b2cfada0102257f" providerId="LiveId" clId="{30A78D5E-B103-4DAD-B077-24EE7D502F3F}" dt="2020-11-26T12:32:29.818" v="379" actId="1076"/>
          <ac:spMkLst>
            <pc:docMk/>
            <pc:sldMk cId="0" sldId="607"/>
            <ac:spMk id="3" creationId="{00000000-0000-0000-0000-000000000000}"/>
          </ac:spMkLst>
        </pc:spChg>
        <pc:spChg chg="del">
          <ac:chgData name="Robert Farley" userId="1b2cfada0102257f" providerId="LiveId" clId="{30A78D5E-B103-4DAD-B077-24EE7D502F3F}" dt="2020-11-26T12:32:32.659" v="380" actId="478"/>
          <ac:spMkLst>
            <pc:docMk/>
            <pc:sldMk cId="0" sldId="607"/>
            <ac:spMk id="4" creationId="{00000000-0000-0000-0000-000000000000}"/>
          </ac:spMkLst>
        </pc:spChg>
      </pc:sldChg>
      <pc:sldChg chg="delSp modSp add mod">
        <pc:chgData name="Robert Farley" userId="1b2cfada0102257f" providerId="LiveId" clId="{30A78D5E-B103-4DAD-B077-24EE7D502F3F}" dt="2020-11-26T12:34:01.411" v="395" actId="478"/>
        <pc:sldMkLst>
          <pc:docMk/>
          <pc:sldMk cId="0" sldId="608"/>
        </pc:sldMkLst>
        <pc:spChg chg="mod">
          <ac:chgData name="Robert Farley" userId="1b2cfada0102257f" providerId="LiveId" clId="{30A78D5E-B103-4DAD-B077-24EE7D502F3F}" dt="2020-11-26T12:33:58.362" v="394" actId="1076"/>
          <ac:spMkLst>
            <pc:docMk/>
            <pc:sldMk cId="0" sldId="608"/>
            <ac:spMk id="3" creationId="{00000000-0000-0000-0000-000000000000}"/>
          </ac:spMkLst>
        </pc:spChg>
        <pc:spChg chg="del">
          <ac:chgData name="Robert Farley" userId="1b2cfada0102257f" providerId="LiveId" clId="{30A78D5E-B103-4DAD-B077-24EE7D502F3F}" dt="2020-11-26T12:34:01.411" v="395" actId="478"/>
          <ac:spMkLst>
            <pc:docMk/>
            <pc:sldMk cId="0" sldId="608"/>
            <ac:spMk id="4" creationId="{00000000-0000-0000-0000-000000000000}"/>
          </ac:spMkLst>
        </pc:spChg>
      </pc:sldChg>
      <pc:sldChg chg="delSp modSp add mod">
        <pc:chgData name="Robert Farley" userId="1b2cfada0102257f" providerId="LiveId" clId="{30A78D5E-B103-4DAD-B077-24EE7D502F3F}" dt="2020-11-26T12:33:44.731" v="392" actId="478"/>
        <pc:sldMkLst>
          <pc:docMk/>
          <pc:sldMk cId="0" sldId="609"/>
        </pc:sldMkLst>
        <pc:spChg chg="mod">
          <ac:chgData name="Robert Farley" userId="1b2cfada0102257f" providerId="LiveId" clId="{30A78D5E-B103-4DAD-B077-24EE7D502F3F}" dt="2020-11-26T12:33:41.066" v="391" actId="1076"/>
          <ac:spMkLst>
            <pc:docMk/>
            <pc:sldMk cId="0" sldId="609"/>
            <ac:spMk id="3" creationId="{00000000-0000-0000-0000-000000000000}"/>
          </ac:spMkLst>
        </pc:spChg>
        <pc:spChg chg="del">
          <ac:chgData name="Robert Farley" userId="1b2cfada0102257f" providerId="LiveId" clId="{30A78D5E-B103-4DAD-B077-24EE7D502F3F}" dt="2020-11-26T12:33:44.731" v="392" actId="478"/>
          <ac:spMkLst>
            <pc:docMk/>
            <pc:sldMk cId="0" sldId="609"/>
            <ac:spMk id="4" creationId="{00000000-0000-0000-0000-000000000000}"/>
          </ac:spMkLst>
        </pc:spChg>
      </pc:sldChg>
      <pc:sldChg chg="delSp modSp add mod">
        <pc:chgData name="Robert Farley" userId="1b2cfada0102257f" providerId="LiveId" clId="{30A78D5E-B103-4DAD-B077-24EE7D502F3F}" dt="2020-11-26T12:32:51.194" v="383" actId="1076"/>
        <pc:sldMkLst>
          <pc:docMk/>
          <pc:sldMk cId="0" sldId="610"/>
        </pc:sldMkLst>
        <pc:spChg chg="mod">
          <ac:chgData name="Robert Farley" userId="1b2cfada0102257f" providerId="LiveId" clId="{30A78D5E-B103-4DAD-B077-24EE7D502F3F}" dt="2020-11-26T12:32:51.194" v="383" actId="1076"/>
          <ac:spMkLst>
            <pc:docMk/>
            <pc:sldMk cId="0" sldId="610"/>
            <ac:spMk id="3" creationId="{00000000-0000-0000-0000-000000000000}"/>
          </ac:spMkLst>
        </pc:spChg>
        <pc:spChg chg="del">
          <ac:chgData name="Robert Farley" userId="1b2cfada0102257f" providerId="LiveId" clId="{30A78D5E-B103-4DAD-B077-24EE7D502F3F}" dt="2020-11-26T12:32:43.899" v="381" actId="478"/>
          <ac:spMkLst>
            <pc:docMk/>
            <pc:sldMk cId="0" sldId="610"/>
            <ac:spMk id="4" creationId="{00000000-0000-0000-0000-000000000000}"/>
          </ac:spMkLst>
        </pc:spChg>
      </pc:sldChg>
      <pc:sldChg chg="delSp modSp add mod">
        <pc:chgData name="Robert Farley" userId="1b2cfada0102257f" providerId="LiveId" clId="{30A78D5E-B103-4DAD-B077-24EE7D502F3F}" dt="2020-11-26T12:33:29.346" v="389" actId="1076"/>
        <pc:sldMkLst>
          <pc:docMk/>
          <pc:sldMk cId="0" sldId="611"/>
        </pc:sldMkLst>
        <pc:spChg chg="mod">
          <ac:chgData name="Robert Farley" userId="1b2cfada0102257f" providerId="LiveId" clId="{30A78D5E-B103-4DAD-B077-24EE7D502F3F}" dt="2020-11-26T12:33:29.346" v="389" actId="1076"/>
          <ac:spMkLst>
            <pc:docMk/>
            <pc:sldMk cId="0" sldId="611"/>
            <ac:spMk id="3" creationId="{00000000-0000-0000-0000-000000000000}"/>
          </ac:spMkLst>
        </pc:spChg>
        <pc:spChg chg="del">
          <ac:chgData name="Robert Farley" userId="1b2cfada0102257f" providerId="LiveId" clId="{30A78D5E-B103-4DAD-B077-24EE7D502F3F}" dt="2020-11-26T12:33:21.411" v="387" actId="478"/>
          <ac:spMkLst>
            <pc:docMk/>
            <pc:sldMk cId="0" sldId="611"/>
            <ac:spMk id="4" creationId="{00000000-0000-0000-0000-000000000000}"/>
          </ac:spMkLst>
        </pc:spChg>
      </pc:sldChg>
      <pc:sldChg chg="delSp modSp add mod">
        <pc:chgData name="Robert Farley" userId="1b2cfada0102257f" providerId="LiveId" clId="{30A78D5E-B103-4DAD-B077-24EE7D502F3F}" dt="2020-11-26T12:33:09.882" v="386" actId="14100"/>
        <pc:sldMkLst>
          <pc:docMk/>
          <pc:sldMk cId="0" sldId="612"/>
        </pc:sldMkLst>
        <pc:spChg chg="mod">
          <ac:chgData name="Robert Farley" userId="1b2cfada0102257f" providerId="LiveId" clId="{30A78D5E-B103-4DAD-B077-24EE7D502F3F}" dt="2020-11-26T12:33:09.882" v="386" actId="14100"/>
          <ac:spMkLst>
            <pc:docMk/>
            <pc:sldMk cId="0" sldId="612"/>
            <ac:spMk id="3" creationId="{00000000-0000-0000-0000-000000000000}"/>
          </ac:spMkLst>
        </pc:spChg>
        <pc:spChg chg="del">
          <ac:chgData name="Robert Farley" userId="1b2cfada0102257f" providerId="LiveId" clId="{30A78D5E-B103-4DAD-B077-24EE7D502F3F}" dt="2020-11-26T12:33:00.371" v="384" actId="478"/>
          <ac:spMkLst>
            <pc:docMk/>
            <pc:sldMk cId="0" sldId="612"/>
            <ac:spMk id="4" creationId="{00000000-0000-0000-0000-000000000000}"/>
          </ac:spMkLst>
        </pc:spChg>
      </pc:sldChg>
      <pc:sldChg chg="delSp modSp add mod">
        <pc:chgData name="Robert Farley" userId="1b2cfada0102257f" providerId="LiveId" clId="{30A78D5E-B103-4DAD-B077-24EE7D502F3F}" dt="2020-11-26T12:34:25.058" v="399" actId="478"/>
        <pc:sldMkLst>
          <pc:docMk/>
          <pc:sldMk cId="0" sldId="613"/>
        </pc:sldMkLst>
        <pc:spChg chg="mod">
          <ac:chgData name="Robert Farley" userId="1b2cfada0102257f" providerId="LiveId" clId="{30A78D5E-B103-4DAD-B077-24EE7D502F3F}" dt="2020-11-26T12:34:19.594" v="398" actId="1076"/>
          <ac:spMkLst>
            <pc:docMk/>
            <pc:sldMk cId="0" sldId="613"/>
            <ac:spMk id="3" creationId="{00000000-0000-0000-0000-000000000000}"/>
          </ac:spMkLst>
        </pc:spChg>
        <pc:spChg chg="del">
          <ac:chgData name="Robert Farley" userId="1b2cfada0102257f" providerId="LiveId" clId="{30A78D5E-B103-4DAD-B077-24EE7D502F3F}" dt="2020-11-26T12:34:25.058" v="399" actId="478"/>
          <ac:spMkLst>
            <pc:docMk/>
            <pc:sldMk cId="0" sldId="613"/>
            <ac:spMk id="4" creationId="{00000000-0000-0000-0000-000000000000}"/>
          </ac:spMkLst>
        </pc:spChg>
      </pc:sldChg>
      <pc:sldChg chg="delSp modSp add mod">
        <pc:chgData name="Robert Farley" userId="1b2cfada0102257f" providerId="LiveId" clId="{30A78D5E-B103-4DAD-B077-24EE7D502F3F}" dt="2020-11-26T12:34:43.819" v="403" actId="478"/>
        <pc:sldMkLst>
          <pc:docMk/>
          <pc:sldMk cId="0" sldId="614"/>
        </pc:sldMkLst>
        <pc:spChg chg="mod">
          <ac:chgData name="Robert Farley" userId="1b2cfada0102257f" providerId="LiveId" clId="{30A78D5E-B103-4DAD-B077-24EE7D502F3F}" dt="2020-11-26T12:34:40.498" v="402" actId="14100"/>
          <ac:spMkLst>
            <pc:docMk/>
            <pc:sldMk cId="0" sldId="614"/>
            <ac:spMk id="3" creationId="{00000000-0000-0000-0000-000000000000}"/>
          </ac:spMkLst>
        </pc:spChg>
        <pc:spChg chg="del">
          <ac:chgData name="Robert Farley" userId="1b2cfada0102257f" providerId="LiveId" clId="{30A78D5E-B103-4DAD-B077-24EE7D502F3F}" dt="2020-11-26T12:34:43.819" v="403" actId="478"/>
          <ac:spMkLst>
            <pc:docMk/>
            <pc:sldMk cId="0" sldId="614"/>
            <ac:spMk id="4" creationId="{00000000-0000-0000-0000-000000000000}"/>
          </ac:spMkLst>
        </pc:spChg>
      </pc:sldChg>
      <pc:sldChg chg="del">
        <pc:chgData name="Robert Farley" userId="1b2cfada0102257f" providerId="LiveId" clId="{30A78D5E-B103-4DAD-B077-24EE7D502F3F}" dt="2020-11-25T18:07:27.592" v="56" actId="47"/>
        <pc:sldMkLst>
          <pc:docMk/>
          <pc:sldMk cId="0" sldId="617"/>
        </pc:sldMkLst>
      </pc:sldChg>
      <pc:sldChg chg="del">
        <pc:chgData name="Robert Farley" userId="1b2cfada0102257f" providerId="LiveId" clId="{30A78D5E-B103-4DAD-B077-24EE7D502F3F}" dt="2020-11-25T18:07:27.592" v="56" actId="47"/>
        <pc:sldMkLst>
          <pc:docMk/>
          <pc:sldMk cId="0" sldId="619"/>
        </pc:sldMkLst>
      </pc:sldChg>
      <pc:sldChg chg="del">
        <pc:chgData name="Robert Farley" userId="1b2cfada0102257f" providerId="LiveId" clId="{30A78D5E-B103-4DAD-B077-24EE7D502F3F}" dt="2020-11-25T18:07:27.592" v="56" actId="47"/>
        <pc:sldMkLst>
          <pc:docMk/>
          <pc:sldMk cId="3108526968" sldId="621"/>
        </pc:sldMkLst>
      </pc:sldChg>
      <pc:sldChg chg="modSp mod">
        <pc:chgData name="Robert Farley" userId="1b2cfada0102257f" providerId="LiveId" clId="{30A78D5E-B103-4DAD-B077-24EE7D502F3F}" dt="2020-11-26T11:08:12.401" v="349" actId="20577"/>
        <pc:sldMkLst>
          <pc:docMk/>
          <pc:sldMk cId="507419856" sldId="635"/>
        </pc:sldMkLst>
        <pc:spChg chg="mod">
          <ac:chgData name="Robert Farley" userId="1b2cfada0102257f" providerId="LiveId" clId="{30A78D5E-B103-4DAD-B077-24EE7D502F3F}" dt="2020-11-26T11:08:12.401" v="349" actId="20577"/>
          <ac:spMkLst>
            <pc:docMk/>
            <pc:sldMk cId="507419856" sldId="635"/>
            <ac:spMk id="4" creationId="{00000000-0000-0000-0000-000000000000}"/>
          </ac:spMkLst>
        </pc:spChg>
      </pc:sldChg>
      <pc:sldChg chg="modSp add mod">
        <pc:chgData name="Robert Farley" userId="1b2cfada0102257f" providerId="LiveId" clId="{30A78D5E-B103-4DAD-B077-24EE7D502F3F}" dt="2020-11-25T18:15:17.049" v="81" actId="20577"/>
        <pc:sldMkLst>
          <pc:docMk/>
          <pc:sldMk cId="0" sldId="636"/>
        </pc:sldMkLst>
        <pc:spChg chg="mod">
          <ac:chgData name="Robert Farley" userId="1b2cfada0102257f" providerId="LiveId" clId="{30A78D5E-B103-4DAD-B077-24EE7D502F3F}" dt="2020-11-25T18:15:17.049" v="81" actId="20577"/>
          <ac:spMkLst>
            <pc:docMk/>
            <pc:sldMk cId="0" sldId="636"/>
            <ac:spMk id="21506" creationId="{00000000-0000-0000-0000-000000000000}"/>
          </ac:spMkLst>
        </pc:spChg>
      </pc:sldChg>
      <pc:sldChg chg="modSp add mod">
        <pc:chgData name="Robert Farley" userId="1b2cfada0102257f" providerId="LiveId" clId="{30A78D5E-B103-4DAD-B077-24EE7D502F3F}" dt="2020-11-26T12:29:13.025" v="351"/>
        <pc:sldMkLst>
          <pc:docMk/>
          <pc:sldMk cId="4131808935" sldId="637"/>
        </pc:sldMkLst>
        <pc:spChg chg="mod">
          <ac:chgData name="Robert Farley" userId="1b2cfada0102257f" providerId="LiveId" clId="{30A78D5E-B103-4DAD-B077-24EE7D502F3F}" dt="2020-11-26T12:29:13.025" v="351"/>
          <ac:spMkLst>
            <pc:docMk/>
            <pc:sldMk cId="4131808935" sldId="637"/>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11/26/2020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11/26/2020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Eleven A:</a:t>
            </a:r>
          </a:p>
          <a:p>
            <a:pPr marL="342889" indent="-342889" algn="ctr">
              <a:spcBef>
                <a:spcPct val="20000"/>
              </a:spcBef>
              <a:defRPr/>
            </a:pPr>
            <a:r>
              <a:rPr lang="en-US" sz="2800" b="1" kern="0" dirty="0">
                <a:solidFill>
                  <a:srgbClr val="FFFF00"/>
                </a:solidFill>
                <a:latin typeface="+mn-lt"/>
              </a:rPr>
              <a:t>Limited Liability Companies</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920750"/>
            <a:ext cx="8229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Selecting the business name: </a:t>
            </a:r>
          </a:p>
          <a:p>
            <a:pPr>
              <a:defRPr/>
            </a:pPr>
            <a:endParaRPr lang="en-US" b="1" dirty="0"/>
          </a:p>
          <a:p>
            <a:pPr>
              <a:defRPr/>
            </a:pPr>
            <a:r>
              <a:rPr lang="en-US" b="1" dirty="0"/>
              <a:t>Must include the words "Limited Liability Company", "</a:t>
            </a:r>
            <a:r>
              <a:rPr lang="en-US" b="1" dirty="0" err="1"/>
              <a:t>L.L.C.</a:t>
            </a:r>
            <a:r>
              <a:rPr lang="en-US" b="1" dirty="0"/>
              <a:t>", or "LLC" </a:t>
            </a:r>
          </a:p>
          <a:p>
            <a:pPr>
              <a:defRPr/>
            </a:pPr>
            <a:endParaRPr lang="en-US" b="1" dirty="0"/>
          </a:p>
          <a:p>
            <a:pPr>
              <a:defRPr/>
            </a:pPr>
            <a:r>
              <a:rPr lang="en-US" b="1" dirty="0"/>
              <a:t>Must be distinguishable from all other business names on file with the NY Dept of State </a:t>
            </a:r>
          </a:p>
          <a:p>
            <a:pPr>
              <a:defRPr/>
            </a:pPr>
            <a:endParaRPr lang="en-US" b="1" dirty="0"/>
          </a:p>
          <a:p>
            <a:pPr>
              <a:defRPr/>
            </a:pPr>
            <a:r>
              <a:rPr lang="en-US" b="1" dirty="0"/>
              <a:t>Must not-include certain words or phrases which are prohibited by State law </a:t>
            </a:r>
          </a:p>
          <a:p>
            <a:pPr>
              <a:defRPr/>
            </a:pPr>
            <a:endParaRPr lang="en-US" b="1" dirty="0"/>
          </a:p>
          <a:p>
            <a:pPr>
              <a:defRPr/>
            </a:pPr>
            <a:r>
              <a:rPr lang="en-US" b="1" dirty="0"/>
              <a:t>To use words from a particular group of additional words, consent is needed from other state agencies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41961" y="92075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Choosing a Name</a:t>
            </a:r>
          </a:p>
          <a:p>
            <a:pPr>
              <a:defRPr/>
            </a:pPr>
            <a:endParaRPr lang="en-US" b="1" dirty="0"/>
          </a:p>
          <a:p>
            <a:pPr>
              <a:defRPr/>
            </a:pPr>
            <a:r>
              <a:rPr lang="en-US" b="1" dirty="0"/>
              <a:t>First, the name of an LLC must include the words “Limited Liability Company” or the abbreviation “LLC” or “</a:t>
            </a:r>
            <a:r>
              <a:rPr lang="en-US" b="1" dirty="0" err="1"/>
              <a:t>L.L.C.</a:t>
            </a:r>
            <a:r>
              <a:rPr lang="en-US" b="1" dirty="0"/>
              <a:t>” </a:t>
            </a:r>
          </a:p>
          <a:p>
            <a:pPr>
              <a:defRPr/>
            </a:pPr>
            <a:endParaRPr lang="en-US" b="1" dirty="0"/>
          </a:p>
          <a:p>
            <a:pPr>
              <a:defRPr/>
            </a:pPr>
            <a:r>
              <a:rPr lang="en-US" b="1" dirty="0"/>
              <a:t>Second, the name of the LLC must be distinguishable from the names of other </a:t>
            </a:r>
            <a:r>
              <a:rPr lang="en-US" b="1" dirty="0" err="1"/>
              <a:t>LLC’s</a:t>
            </a:r>
            <a:r>
              <a:rPr lang="en-US" b="1" dirty="0"/>
              <a:t>, corporations or limited partnerships on file with the Department of State. </a:t>
            </a:r>
          </a:p>
          <a:p>
            <a:pPr>
              <a:defRPr/>
            </a:pPr>
            <a:endParaRPr lang="en-US" b="1" dirty="0"/>
          </a:p>
          <a:p>
            <a:pPr>
              <a:defRPr/>
            </a:pPr>
            <a:r>
              <a:rPr lang="en-US" b="1" dirty="0"/>
              <a:t>Third, Section 204 of the Limited Liability Company Law contains a list of words and phrases that are prohibited or restricted in the name of an LLC. </a:t>
            </a:r>
          </a:p>
          <a:p>
            <a:pPr>
              <a:defRPr/>
            </a:pPr>
            <a:endParaRPr lang="en-US" b="1" dirty="0"/>
          </a:p>
          <a:p>
            <a:pPr>
              <a:defRPr/>
            </a:pPr>
            <a:r>
              <a:rPr lang="en-US" b="1" dirty="0"/>
              <a:t>In addition, certain words and phrases require the consent or approval from other state agencies prior to filing the Articles of Organization with the Department of State.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152400" y="1143000"/>
            <a:ext cx="88392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Choosing a Name Continued</a:t>
            </a:r>
          </a:p>
          <a:p>
            <a:pPr>
              <a:defRPr/>
            </a:pPr>
            <a:endParaRPr lang="en-US" b="1" dirty="0"/>
          </a:p>
          <a:p>
            <a:pPr>
              <a:defRPr/>
            </a:pPr>
            <a:r>
              <a:rPr lang="en-US" b="1" dirty="0"/>
              <a:t>To determine whether a proposed limited liability company name is available prior to filing the Articles of Organization with the Department of State, you may submit a name availability inquiry or reserve a name by filing an Application for Reservation of Name. </a:t>
            </a:r>
          </a:p>
          <a:p>
            <a:pPr>
              <a:defRPr/>
            </a:pPr>
            <a:endParaRPr lang="en-US" b="1" dirty="0"/>
          </a:p>
          <a:p>
            <a:pPr>
              <a:defRPr/>
            </a:pPr>
            <a:r>
              <a:rPr lang="en-US" b="1" dirty="0"/>
              <a:t>Note that a finding that the name is available or the filing of an Application for Reservation of Name is not an approval of the name by the Department of State. </a:t>
            </a:r>
          </a:p>
          <a:p>
            <a:pPr>
              <a:defRPr/>
            </a:pPr>
            <a:endParaRPr lang="en-US" b="1" dirty="0"/>
          </a:p>
          <a:p>
            <a:pPr>
              <a:defRPr/>
            </a:pPr>
            <a:r>
              <a:rPr lang="en-US" b="1" dirty="0"/>
              <a:t>A final determination is not made until the Articles of Organization are reviewed and filed by the Department of State.  No expenditure or other commitment should be made in reliance upon the name availability inquiry or the filing of an Application for Reservation of Name.</a:t>
            </a:r>
          </a:p>
        </p:txBody>
      </p:sp>
      <p:sp>
        <p:nvSpPr>
          <p:cNvPr id="4" name="Slide Number Placeholder 3"/>
          <p:cNvSpPr>
            <a:spLocks noGrp="1"/>
          </p:cNvSpPr>
          <p:nvPr>
            <p:ph type="sldNum" sz="quarter" idx="12"/>
          </p:nvPr>
        </p:nvSpPr>
        <p:spPr/>
        <p:txBody>
          <a:bodyPr/>
          <a:lstStyle/>
          <a:p>
            <a:pPr>
              <a:defRPr/>
            </a:pPr>
            <a:fld id="{0EE3DF59-3C70-41FF-8584-48DF6F57380B}"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8382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Name</a:t>
            </a:r>
          </a:p>
          <a:p>
            <a:pPr>
              <a:defRPr/>
            </a:pPr>
            <a:endParaRPr lang="en-US" sz="600" b="1" dirty="0"/>
          </a:p>
          <a:p>
            <a:pPr>
              <a:defRPr/>
            </a:pPr>
            <a:r>
              <a:rPr lang="en-US" b="1" dirty="0"/>
              <a:t>County Location</a:t>
            </a:r>
          </a:p>
          <a:p>
            <a:pPr>
              <a:defRPr/>
            </a:pPr>
            <a:endParaRPr lang="en-US" sz="600" b="1" dirty="0"/>
          </a:p>
          <a:p>
            <a:pPr>
              <a:defRPr/>
            </a:pPr>
            <a:r>
              <a:rPr lang="en-US" b="1" dirty="0"/>
              <a:t>Designation for Service of Process</a:t>
            </a:r>
          </a:p>
          <a:p>
            <a:pPr>
              <a:defRPr/>
            </a:pPr>
            <a:endParaRPr lang="en-US" sz="600" b="1" dirty="0"/>
          </a:p>
          <a:p>
            <a:pPr>
              <a:defRPr/>
            </a:pPr>
            <a:r>
              <a:rPr lang="en-US" b="1" dirty="0"/>
              <a:t>Signature</a:t>
            </a:r>
          </a:p>
          <a:p>
            <a:pPr>
              <a:defRPr/>
            </a:pPr>
            <a:endParaRPr lang="en-US" sz="600" b="1" dirty="0"/>
          </a:p>
          <a:p>
            <a:pPr>
              <a:defRPr/>
            </a:pPr>
            <a:r>
              <a:rPr lang="en-US" b="1" dirty="0"/>
              <a:t>Filer</a:t>
            </a:r>
          </a:p>
          <a:p>
            <a:pPr>
              <a:defRPr/>
            </a:pPr>
            <a:endParaRPr lang="en-US" sz="600" b="1" dirty="0"/>
          </a:p>
          <a:p>
            <a:pPr>
              <a:defRPr/>
            </a:pPr>
            <a:r>
              <a:rPr lang="en-US" b="1" dirty="0"/>
              <a:t>Additional Information</a:t>
            </a:r>
          </a:p>
          <a:p>
            <a:pPr>
              <a:defRPr/>
            </a:pPr>
            <a:endParaRPr lang="en-US" sz="600" b="1" dirty="0"/>
          </a:p>
          <a:p>
            <a:pPr>
              <a:defRPr/>
            </a:pPr>
            <a:r>
              <a:rPr lang="en-US" b="1" dirty="0"/>
              <a:t>Filing Fee</a:t>
            </a:r>
          </a:p>
          <a:p>
            <a:pPr>
              <a:defRPr/>
            </a:pPr>
            <a:endParaRPr lang="en-US" sz="600" b="1" dirty="0"/>
          </a:p>
          <a:p>
            <a:pPr>
              <a:defRPr/>
            </a:pPr>
            <a:r>
              <a:rPr lang="en-US" b="1" dirty="0"/>
              <a:t>Filing the Articles of Organization</a:t>
            </a:r>
          </a:p>
          <a:p>
            <a:pPr>
              <a:defRPr/>
            </a:pPr>
            <a:endParaRPr lang="en-US" sz="600" b="1" dirty="0"/>
          </a:p>
          <a:p>
            <a:pPr>
              <a:defRPr/>
            </a:pPr>
            <a:r>
              <a:rPr lang="en-US" b="1" dirty="0"/>
              <a:t>Filing Receipt</a:t>
            </a:r>
          </a:p>
          <a:p>
            <a:pPr>
              <a:defRPr/>
            </a:pPr>
            <a:endParaRPr lang="en-US" sz="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1440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Name</a:t>
            </a:r>
          </a:p>
          <a:p>
            <a:pPr>
              <a:defRPr/>
            </a:pPr>
            <a:endParaRPr lang="en-US" b="1" dirty="0"/>
          </a:p>
          <a:p>
            <a:pPr>
              <a:defRPr/>
            </a:pPr>
            <a:r>
              <a:rPr lang="en-US" b="1" dirty="0"/>
              <a:t>There are three instances on the form where you are required to provide the name of the LLC. </a:t>
            </a:r>
          </a:p>
          <a:p>
            <a:pPr>
              <a:defRPr/>
            </a:pPr>
            <a:endParaRPr lang="en-US" b="1" dirty="0"/>
          </a:p>
          <a:p>
            <a:pPr>
              <a:defRPr/>
            </a:pPr>
            <a:r>
              <a:rPr lang="en-US" b="1" dirty="0"/>
              <a:t>The name MUST be typed exactly the same in all three places. </a:t>
            </a:r>
          </a:p>
          <a:p>
            <a:pPr>
              <a:defRPr/>
            </a:pPr>
            <a:endParaRPr lang="en-US" b="1" dirty="0"/>
          </a:p>
          <a:p>
            <a:pPr>
              <a:defRPr/>
            </a:pPr>
            <a:r>
              <a:rPr lang="en-US" b="1" dirty="0"/>
              <a:t>Enter the name of the LLC in the space in the title. </a:t>
            </a:r>
          </a:p>
          <a:p>
            <a:pPr>
              <a:defRPr/>
            </a:pPr>
            <a:endParaRPr lang="en-US" b="1" dirty="0"/>
          </a:p>
          <a:p>
            <a:pPr>
              <a:defRPr/>
            </a:pPr>
            <a:r>
              <a:rPr lang="en-US" b="1" dirty="0"/>
              <a:t>Also enter the name in Article First and in the title of the document on the last page of the form. The name must be exactly the same in all three places.</a:t>
            </a:r>
          </a:p>
          <a:p>
            <a:pPr>
              <a:defRPr/>
            </a:pPr>
            <a:endParaRPr 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1440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County Location</a:t>
            </a:r>
          </a:p>
          <a:p>
            <a:pPr>
              <a:defRPr/>
            </a:pPr>
            <a:endParaRPr lang="en-US" b="1" dirty="0"/>
          </a:p>
          <a:p>
            <a:pPr>
              <a:defRPr/>
            </a:pPr>
            <a:r>
              <a:rPr lang="en-US" b="1" dirty="0"/>
              <a:t>The Articles of Organization must designate the county within New York State where the </a:t>
            </a:r>
            <a:r>
              <a:rPr lang="en-US" b="1" dirty="0" err="1"/>
              <a:t>LLC’s</a:t>
            </a:r>
            <a:r>
              <a:rPr lang="en-US" b="1" dirty="0"/>
              <a:t> office will be located. </a:t>
            </a:r>
          </a:p>
          <a:p>
            <a:pPr>
              <a:defRPr/>
            </a:pPr>
            <a:endParaRPr lang="en-US" b="1" dirty="0"/>
          </a:p>
          <a:p>
            <a:pPr>
              <a:defRPr/>
            </a:pPr>
            <a:r>
              <a:rPr lang="en-US" b="1" dirty="0"/>
              <a:t>Enter only the name of a county in New York State. </a:t>
            </a:r>
          </a:p>
          <a:p>
            <a:pPr>
              <a:defRPr/>
            </a:pPr>
            <a:endParaRPr lang="en-US" b="1" dirty="0"/>
          </a:p>
          <a:p>
            <a:pPr>
              <a:defRPr/>
            </a:pPr>
            <a:r>
              <a:rPr lang="en-US" b="1" dirty="0"/>
              <a:t>Do not include the street address. </a:t>
            </a:r>
          </a:p>
          <a:p>
            <a:pPr>
              <a:defRPr/>
            </a:pPr>
            <a:endParaRPr lang="en-US" b="1" dirty="0"/>
          </a:p>
          <a:p>
            <a:pPr>
              <a:defRPr/>
            </a:pPr>
            <a:r>
              <a:rPr lang="en-US" b="1" dirty="0"/>
              <a:t>In New York City, the borough of Manhattan is in New York County, the borough of Brooklyn is in Kings County and the borough of Staten Island is in Richmond County. Bronx and Queens are both a borough and a county.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144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Designation for Service of Process</a:t>
            </a:r>
          </a:p>
          <a:p>
            <a:pPr>
              <a:defRPr/>
            </a:pPr>
            <a:endParaRPr lang="en-US" b="1" dirty="0"/>
          </a:p>
          <a:p>
            <a:pPr>
              <a:defRPr/>
            </a:pPr>
            <a:r>
              <a:rPr lang="en-US" b="1" dirty="0"/>
              <a:t>The LLC must designate the Secretary of State as its agent for service of process. </a:t>
            </a:r>
          </a:p>
          <a:p>
            <a:pPr>
              <a:defRPr/>
            </a:pPr>
            <a:endParaRPr lang="en-US" b="1" dirty="0"/>
          </a:p>
          <a:p>
            <a:pPr>
              <a:defRPr/>
            </a:pPr>
            <a:r>
              <a:rPr lang="en-US" b="1" dirty="0"/>
              <a:t>Provide an address to which the Secretary of State may mail a copy of any process received. </a:t>
            </a:r>
          </a:p>
          <a:p>
            <a:pPr>
              <a:defRPr/>
            </a:pPr>
            <a:endParaRPr lang="en-US" b="1" dirty="0"/>
          </a:p>
          <a:p>
            <a:pPr>
              <a:defRPr/>
            </a:pPr>
            <a:r>
              <a:rPr lang="en-US" b="1" dirty="0"/>
              <a:t>“Process” means the papers that acquire jurisdiction of the LLC in a legal action. </a:t>
            </a:r>
          </a:p>
          <a:p>
            <a:pPr>
              <a:defRPr/>
            </a:pPr>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45008" y="92075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Signature</a:t>
            </a:r>
          </a:p>
          <a:p>
            <a:pPr>
              <a:defRPr/>
            </a:pPr>
            <a:endParaRPr lang="en-US" b="1" dirty="0"/>
          </a:p>
          <a:p>
            <a:pPr>
              <a:defRPr/>
            </a:pPr>
            <a:r>
              <a:rPr lang="en-US" b="1" dirty="0"/>
              <a:t>The organizer must sign the Articles of Organization and print their name in the space provided opposite the signature.</a:t>
            </a:r>
          </a:p>
          <a:p>
            <a:pPr>
              <a:defRPr/>
            </a:pPr>
            <a:endParaRPr lang="en-US" b="1" dirty="0"/>
          </a:p>
          <a:p>
            <a:pPr>
              <a:defRPr/>
            </a:pPr>
            <a:r>
              <a:rPr lang="en-US" b="1" dirty="0"/>
              <a:t>Filer</a:t>
            </a:r>
          </a:p>
          <a:p>
            <a:pPr>
              <a:defRPr/>
            </a:pPr>
            <a:endParaRPr lang="en-US" b="1" dirty="0"/>
          </a:p>
          <a:p>
            <a:pPr>
              <a:defRPr/>
            </a:pPr>
            <a:r>
              <a:rPr lang="en-US" b="1" dirty="0"/>
              <a:t>Provide the name and address of the filer of the Articles of Organization. </a:t>
            </a:r>
          </a:p>
          <a:p>
            <a:pPr>
              <a:defRPr/>
            </a:pPr>
            <a:endParaRPr lang="en-US" b="1" dirty="0"/>
          </a:p>
          <a:p>
            <a:pPr>
              <a:defRPr/>
            </a:pPr>
            <a:r>
              <a:rPr lang="en-US" b="1" dirty="0"/>
              <a:t>The Department of State will issue an official filing receipt to the filer of the Articles of Organization.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2075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b="1" dirty="0"/>
          </a:p>
          <a:p>
            <a:pPr>
              <a:defRPr/>
            </a:pPr>
            <a:r>
              <a:rPr lang="en-US" b="1" dirty="0"/>
              <a:t>Filing Fee</a:t>
            </a:r>
          </a:p>
          <a:p>
            <a:pPr>
              <a:defRPr/>
            </a:pPr>
            <a:endParaRPr lang="en-US" sz="600" b="1" dirty="0"/>
          </a:p>
          <a:p>
            <a:pPr>
              <a:defRPr/>
            </a:pPr>
            <a:r>
              <a:rPr lang="en-US" b="1" dirty="0"/>
              <a:t>The fee for filing the Articles of Organization is $200. The fee may be paid by cash, check, money order, MasterCard, Visa or American Express. </a:t>
            </a:r>
          </a:p>
          <a:p>
            <a:pPr>
              <a:defRPr/>
            </a:pPr>
            <a:endParaRPr lang="en-US" sz="600" b="1" dirty="0"/>
          </a:p>
          <a:p>
            <a:pPr>
              <a:defRPr/>
            </a:pPr>
            <a:r>
              <a:rPr lang="en-US" b="1" dirty="0"/>
              <a:t>Checks and money orders should be made payable to the “Department of State.” </a:t>
            </a:r>
          </a:p>
          <a:p>
            <a:pPr>
              <a:defRPr/>
            </a:pPr>
            <a:endParaRPr lang="en-US" sz="600" b="1" dirty="0"/>
          </a:p>
          <a:p>
            <a:pPr>
              <a:defRPr/>
            </a:pPr>
            <a:r>
              <a:rPr lang="en-US" b="1" dirty="0"/>
              <a:t>Do not send cash through the mail. </a:t>
            </a:r>
          </a:p>
          <a:p>
            <a:pPr>
              <a:defRPr/>
            </a:pPr>
            <a:endParaRPr lang="en-US" sz="600" b="1" dirty="0"/>
          </a:p>
          <a:p>
            <a:pPr>
              <a:defRPr/>
            </a:pPr>
            <a:r>
              <a:rPr lang="en-US" b="1" dirty="0"/>
              <a:t>To pay the filing fee using a credit/debit card complete and sign the Credit Card/Debit Card Authorization Form (</a:t>
            </a:r>
            <a:r>
              <a:rPr lang="en-US" b="1" dirty="0" err="1"/>
              <a:t>pdf</a:t>
            </a:r>
            <a:r>
              <a:rPr lang="en-US" b="1" dirty="0"/>
              <a:t>). </a:t>
            </a:r>
          </a:p>
          <a:p>
            <a:pPr>
              <a:defRPr/>
            </a:pPr>
            <a:endParaRPr lang="en-US" sz="600" b="1" dirty="0"/>
          </a:p>
          <a:p>
            <a:pPr>
              <a:defRPr/>
            </a:pPr>
            <a:r>
              <a:rPr lang="en-US" b="1" dirty="0"/>
              <a:t>Expedited Handling Services and certified copies are available for an additional fee.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838200"/>
            <a:ext cx="83058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Issues for Completing the Articles of Organization</a:t>
            </a:r>
          </a:p>
          <a:p>
            <a:pPr>
              <a:defRPr/>
            </a:pPr>
            <a:endParaRPr lang="en-US" sz="600" b="1" dirty="0"/>
          </a:p>
          <a:p>
            <a:pPr>
              <a:defRPr/>
            </a:pPr>
            <a:r>
              <a:rPr lang="en-US" b="1" dirty="0"/>
              <a:t>Filing the Articles of Organization</a:t>
            </a:r>
          </a:p>
          <a:p>
            <a:pPr>
              <a:defRPr/>
            </a:pPr>
            <a:endParaRPr lang="en-US" sz="600" b="1" dirty="0"/>
          </a:p>
          <a:p>
            <a:pPr>
              <a:defRPr/>
            </a:pPr>
            <a:r>
              <a:rPr lang="en-US" b="1" dirty="0"/>
              <a:t>• By mail, send the completed Articles of Organization with the filing fee of $200 to the New York State Department of State, Division of Corporations, State Records and Uniform Commercial Code, One Commerce Plaza, 99 Washington Avenue, Albany, New York 12231. </a:t>
            </a:r>
          </a:p>
          <a:p>
            <a:pPr>
              <a:defRPr/>
            </a:pPr>
            <a:endParaRPr lang="en-US" sz="600" b="1" dirty="0"/>
          </a:p>
          <a:p>
            <a:pPr>
              <a:defRPr/>
            </a:pPr>
            <a:r>
              <a:rPr lang="en-US" b="1" dirty="0"/>
              <a:t>• In person, deliver the Articles of Organization to the above address. The Division of Corporations, State Records and Uniform Commercial Code is on the 6th floor and is open from 9:00 a.m. to 4:30 p.m., Monday through Friday.</a:t>
            </a:r>
          </a:p>
          <a:p>
            <a:pPr>
              <a:defRPr/>
            </a:pPr>
            <a:endParaRPr lang="en-US" sz="600" b="1" dirty="0"/>
          </a:p>
          <a:p>
            <a:pPr>
              <a:defRPr/>
            </a:pPr>
            <a:r>
              <a:rPr lang="en-US" b="1" dirty="0"/>
              <a:t>• By fax, you may fax the Articles of Organization along with a Credit Card/Debit Card Authorization Form to the Division of Corporations, State Records and Uniform Commercial Code at (518) 474-1418.</a:t>
            </a:r>
          </a:p>
          <a:p>
            <a:pPr>
              <a:defRPr/>
            </a:pPr>
            <a:endParaRPr lang="en-US" sz="600" b="1" dirty="0"/>
          </a:p>
          <a:p>
            <a:pPr>
              <a:defRPr/>
            </a:pPr>
            <a:r>
              <a:rPr lang="en-US" b="1" dirty="0"/>
              <a:t>• Online filing through the Business Permit Assistance Unit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62705"/>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Liability</a:t>
            </a: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Piercing the Corporate Veil</a:t>
            </a:r>
          </a:p>
          <a:p>
            <a:pPr>
              <a:lnSpc>
                <a:spcPct val="110000"/>
              </a:lnSpc>
              <a:defRPr/>
            </a:pPr>
            <a:r>
              <a:rPr lang="en-US" sz="1400" b="1" i="1" dirty="0">
                <a:solidFill>
                  <a:srgbClr val="C00000"/>
                </a:solidFill>
              </a:rPr>
              <a:t>Part One: Definitions / Accountability</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Liable Parties </a:t>
            </a:r>
          </a:p>
          <a:p>
            <a:pPr>
              <a:lnSpc>
                <a:spcPct val="110000"/>
              </a:lnSpc>
              <a:defRPr/>
            </a:pPr>
            <a:r>
              <a:rPr lang="en-US" sz="1400" b="1" i="1" dirty="0">
                <a:solidFill>
                  <a:srgbClr val="C00000"/>
                </a:solidFill>
              </a:rPr>
              <a:t>Part Two: Directed Responsibility / Scope of Liability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Insider Trading</a:t>
            </a:r>
          </a:p>
          <a:p>
            <a:pPr>
              <a:lnSpc>
                <a:spcPct val="110000"/>
              </a:lnSpc>
              <a:defRPr/>
            </a:pPr>
            <a:r>
              <a:rPr lang="en-US" sz="1400" b="1" i="1" dirty="0">
                <a:solidFill>
                  <a:srgbClr val="C00000"/>
                </a:solidFill>
              </a:rPr>
              <a:t>Part Three: Definitions / Liability / Exceptions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United States v. Martha Stewart</a:t>
            </a:r>
          </a:p>
          <a:p>
            <a:pPr algn="ctr">
              <a:lnSpc>
                <a:spcPct val="110000"/>
              </a:lnSpc>
              <a:defRPr/>
            </a:pPr>
            <a:r>
              <a:rPr lang="en-US" sz="1400" b="1" i="1" dirty="0">
                <a:solidFill>
                  <a:srgbClr val="C00000"/>
                </a:solidFill>
              </a:rPr>
              <a:t>     Insider Trading at ImClone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4131808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058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b="1" dirty="0"/>
              <a:t>Issues for Completing the Articles of Organization</a:t>
            </a:r>
          </a:p>
          <a:p>
            <a:pPr>
              <a:lnSpc>
                <a:spcPct val="80000"/>
              </a:lnSpc>
              <a:defRPr/>
            </a:pPr>
            <a:endParaRPr lang="en-US" sz="600" b="1" dirty="0"/>
          </a:p>
          <a:p>
            <a:pPr>
              <a:lnSpc>
                <a:spcPct val="80000"/>
              </a:lnSpc>
              <a:defRPr/>
            </a:pPr>
            <a:r>
              <a:rPr lang="en-US" b="1" dirty="0"/>
              <a:t>Filing Receipt</a:t>
            </a:r>
          </a:p>
          <a:p>
            <a:pPr>
              <a:lnSpc>
                <a:spcPct val="80000"/>
              </a:lnSpc>
              <a:defRPr/>
            </a:pPr>
            <a:endParaRPr lang="en-US" sz="600" b="1" dirty="0"/>
          </a:p>
          <a:p>
            <a:pPr>
              <a:lnSpc>
                <a:spcPct val="80000"/>
              </a:lnSpc>
              <a:defRPr/>
            </a:pPr>
            <a:r>
              <a:rPr lang="en-US" b="1" dirty="0"/>
              <a:t>The Department of State issues an official filing receipt to the filer of the Articles of Organization. The filing receipt reflects the date of filing, the name of the LLC, an extract of information provided in the Articles of Organization, and an accounting of the fees paid. </a:t>
            </a:r>
          </a:p>
          <a:p>
            <a:pPr>
              <a:lnSpc>
                <a:spcPct val="80000"/>
              </a:lnSpc>
              <a:defRPr/>
            </a:pPr>
            <a:endParaRPr lang="en-US" sz="600" b="1" dirty="0"/>
          </a:p>
          <a:p>
            <a:pPr>
              <a:lnSpc>
                <a:spcPct val="80000"/>
              </a:lnSpc>
              <a:defRPr/>
            </a:pPr>
            <a:r>
              <a:rPr lang="en-US" b="1" dirty="0"/>
              <a:t>Filers should verify that this information is correct. The filing receipt is your proof of filing. The Department of State does not issue duplicate filing receipts to replace those lost or destroyed. </a:t>
            </a:r>
          </a:p>
          <a:p>
            <a:pPr>
              <a:lnSpc>
                <a:spcPct val="80000"/>
              </a:lnSpc>
              <a:defRPr/>
            </a:pPr>
            <a:endParaRPr lang="en-US" sz="600" b="1" dirty="0"/>
          </a:p>
          <a:p>
            <a:pPr>
              <a:lnSpc>
                <a:spcPct val="80000"/>
              </a:lnSpc>
              <a:defRPr/>
            </a:pPr>
            <a:r>
              <a:rPr lang="en-US" b="1" dirty="0"/>
              <a:t>Please note that the filing receipt and certified copy, if requested, will be returned by first class mail by the United States Postal Service. </a:t>
            </a:r>
          </a:p>
          <a:p>
            <a:pPr>
              <a:lnSpc>
                <a:spcPct val="80000"/>
              </a:lnSpc>
              <a:defRPr/>
            </a:pPr>
            <a:endParaRPr lang="en-US" sz="600" b="1" dirty="0"/>
          </a:p>
          <a:p>
            <a:pPr>
              <a:lnSpc>
                <a:spcPct val="80000"/>
              </a:lnSpc>
              <a:defRPr/>
            </a:pPr>
            <a:r>
              <a:rPr lang="en-US" b="1" dirty="0"/>
              <a:t>The filing receipt and certified copy, if requested, are mailed separately. We do not provide these documents by fax. You may request that your filing receipt and certified copy be returned to you by overnight delivery service by including your account number with the service provider or including a request to charge your credit card with the shipper for these charges. The Division does not utilize UPS.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920750"/>
            <a:ext cx="83820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Determining other requirements: </a:t>
            </a:r>
          </a:p>
          <a:p>
            <a:pPr>
              <a:defRPr/>
            </a:pPr>
            <a:endParaRPr lang="en-US" b="1" dirty="0"/>
          </a:p>
          <a:p>
            <a:pPr>
              <a:defRPr/>
            </a:pPr>
            <a:r>
              <a:rPr lang="en-US" b="1" dirty="0"/>
              <a:t>Certain types of businesses require licensing or permits </a:t>
            </a:r>
          </a:p>
          <a:p>
            <a:pPr>
              <a:defRPr/>
            </a:pPr>
            <a:endParaRPr lang="en-US" b="1" dirty="0"/>
          </a:p>
          <a:p>
            <a:pPr>
              <a:defRPr/>
            </a:pPr>
            <a:r>
              <a:rPr lang="en-US" b="1" dirty="0"/>
              <a:t>The requirements for any potential business may be determined by a quick </a:t>
            </a:r>
          </a:p>
          <a:p>
            <a:pPr>
              <a:defRPr/>
            </a:pPr>
            <a:r>
              <a:rPr lang="en-US" b="1" dirty="0"/>
              <a:t>online service provided by NY State </a:t>
            </a:r>
          </a:p>
          <a:p>
            <a:pPr>
              <a:defRPr/>
            </a:pPr>
            <a:endParaRPr lang="en-US" b="1" dirty="0"/>
          </a:p>
          <a:p>
            <a:pPr>
              <a:defRPr/>
            </a:pPr>
            <a:r>
              <a:rPr lang="en-US" b="1" dirty="0"/>
              <a:t>Customized links will be created for you to access the information you need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9144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How to file the Articles of Organization: </a:t>
            </a:r>
          </a:p>
          <a:p>
            <a:pPr>
              <a:defRPr/>
            </a:pPr>
            <a:endParaRPr lang="en-US" b="1" dirty="0"/>
          </a:p>
          <a:p>
            <a:pPr>
              <a:defRPr/>
            </a:pPr>
            <a:r>
              <a:rPr lang="en-US" b="1" dirty="0"/>
              <a:t>Fill out the uncomplicated form </a:t>
            </a:r>
          </a:p>
          <a:p>
            <a:pPr>
              <a:defRPr/>
            </a:pPr>
            <a:endParaRPr lang="en-US" b="1" dirty="0"/>
          </a:p>
          <a:p>
            <a:pPr>
              <a:defRPr/>
            </a:pPr>
            <a:r>
              <a:rPr lang="en-US" b="1" dirty="0"/>
              <a:t>Mail, fax or deliver in person to the Dept. of State, Division of Corporations </a:t>
            </a:r>
          </a:p>
          <a:p>
            <a:pPr>
              <a:defRPr/>
            </a:pPr>
            <a:r>
              <a:rPr lang="en-US" b="1" dirty="0"/>
              <a:t>with Payment of $200 (may be made by check or credit card) </a:t>
            </a:r>
          </a:p>
          <a:p>
            <a:pPr>
              <a:defRPr/>
            </a:pPr>
            <a:endParaRPr lang="en-US" b="1" dirty="0"/>
          </a:p>
          <a:p>
            <a:pPr>
              <a:defRPr/>
            </a:pPr>
            <a:r>
              <a:rPr lang="en-US" b="1" dirty="0"/>
              <a:t>Request a certified copy (extra fee of $10 will apply)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26720" y="838200"/>
            <a:ext cx="84582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How to apply for a Federal ID Number: </a:t>
            </a:r>
          </a:p>
          <a:p>
            <a:pPr>
              <a:defRPr/>
            </a:pPr>
            <a:endParaRPr lang="en-US" b="1" dirty="0"/>
          </a:p>
          <a:p>
            <a:pPr>
              <a:defRPr/>
            </a:pPr>
            <a:r>
              <a:rPr lang="en-US" b="1" dirty="0"/>
              <a:t>Application can be completed online </a:t>
            </a:r>
          </a:p>
          <a:p>
            <a:pPr>
              <a:defRPr/>
            </a:pPr>
            <a:endParaRPr lang="en-US" b="1" dirty="0"/>
          </a:p>
          <a:p>
            <a:pPr>
              <a:defRPr/>
            </a:pPr>
            <a:r>
              <a:rPr lang="en-US" b="1" dirty="0"/>
              <a:t>Must be done after LLC filing is accepted </a:t>
            </a:r>
          </a:p>
          <a:p>
            <a:pPr>
              <a:defRPr/>
            </a:pPr>
            <a:endParaRPr lang="en-US" b="1" dirty="0"/>
          </a:p>
          <a:p>
            <a:pPr>
              <a:defRPr/>
            </a:pPr>
            <a:r>
              <a:rPr lang="en-US" b="1" dirty="0"/>
              <a:t>NY State Online Permitting Assistance web page provides a link to the IRS form </a:t>
            </a:r>
          </a:p>
          <a:p>
            <a:pPr>
              <a:defRPr/>
            </a:pPr>
            <a:endParaRPr lang="en-US" b="1" dirty="0"/>
          </a:p>
          <a:p>
            <a:pPr>
              <a:defRPr/>
            </a:pPr>
            <a:r>
              <a:rPr lang="en-US" b="1" dirty="0"/>
              <a:t>Upon online submission of IRS form, a tax ID number is generated instantly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2075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Fulfilling publication requirements: </a:t>
            </a:r>
          </a:p>
          <a:p>
            <a:pPr>
              <a:defRPr/>
            </a:pPr>
            <a:endParaRPr lang="en-US" b="1" dirty="0"/>
          </a:p>
          <a:p>
            <a:pPr>
              <a:defRPr/>
            </a:pPr>
            <a:r>
              <a:rPr lang="en-US" b="1" dirty="0"/>
              <a:t>Information regarding the formation of your LLC must be published </a:t>
            </a:r>
          </a:p>
          <a:p>
            <a:pPr>
              <a:defRPr/>
            </a:pPr>
            <a:endParaRPr lang="en-US" b="1" dirty="0"/>
          </a:p>
          <a:p>
            <a:pPr>
              <a:defRPr/>
            </a:pPr>
            <a:r>
              <a:rPr lang="en-US" b="1" dirty="0"/>
              <a:t>The local county in which the LLC will be located will have information regarding publications you can use </a:t>
            </a:r>
          </a:p>
          <a:p>
            <a:pPr>
              <a:defRPr/>
            </a:pPr>
            <a:endParaRPr lang="en-US" b="1" dirty="0"/>
          </a:p>
          <a:p>
            <a:pPr>
              <a:defRPr/>
            </a:pPr>
            <a:r>
              <a:rPr lang="en-US" b="1" dirty="0"/>
              <a:t>In certain Counties businesses, names and contact information of weekly and daily publications are provided for each community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sz="1600" b="1" dirty="0"/>
              <a:t>What are the Publication Requirements Associated with the Formation of an LLC?</a:t>
            </a:r>
          </a:p>
          <a:p>
            <a:pPr>
              <a:defRPr/>
            </a:pPr>
            <a:endParaRPr lang="en-US" sz="600" b="1" dirty="0"/>
          </a:p>
          <a:p>
            <a:pPr>
              <a:defRPr/>
            </a:pPr>
            <a:r>
              <a:rPr lang="en-US" sz="1600" b="1" dirty="0"/>
              <a:t>Section 206 of the Limited Liability Company Law requires a copy of the Articles of Organization or a notice related to the formation of most limited liability companies to be published in two newspapers for six consecutive weeks. </a:t>
            </a:r>
          </a:p>
          <a:p>
            <a:pPr>
              <a:defRPr/>
            </a:pPr>
            <a:endParaRPr lang="en-US" sz="600" b="1" dirty="0"/>
          </a:p>
          <a:p>
            <a:pPr>
              <a:defRPr/>
            </a:pPr>
            <a:r>
              <a:rPr lang="en-US" sz="1600" b="1" dirty="0"/>
              <a:t>The newspapers must be designated by the county clerk of the county in which the office of the LLC is located. The newspapers charge a fee for the publication of the notice. The information in the published notice, including the name of the LLC, must match the Department of State’s records exactly as set forth in the initial articles of organization. </a:t>
            </a:r>
          </a:p>
          <a:p>
            <a:pPr>
              <a:defRPr/>
            </a:pPr>
            <a:endParaRPr lang="en-US" sz="600" b="1" dirty="0"/>
          </a:p>
          <a:p>
            <a:pPr>
              <a:defRPr/>
            </a:pPr>
            <a:r>
              <a:rPr lang="en-US" sz="1600" b="1" dirty="0"/>
              <a:t>The printer or publisher of each newspaper will provide you with an affidavit of publication. </a:t>
            </a:r>
          </a:p>
          <a:p>
            <a:pPr>
              <a:defRPr/>
            </a:pPr>
            <a:endParaRPr lang="en-US" sz="600" b="1" dirty="0"/>
          </a:p>
          <a:p>
            <a:pPr>
              <a:defRPr/>
            </a:pPr>
            <a:r>
              <a:rPr lang="en-US" sz="1600" b="1" dirty="0"/>
              <a:t>A Certificate of Publication, with the affidavits of publication of the newspapers annexed thereto, must be submitted to the Department of State, with a $50 filing fee. Failure to publish and file the Certificate of Publication with the Department of State within 120 days will result in the suspension of the </a:t>
            </a:r>
            <a:r>
              <a:rPr lang="en-US" sz="1600" b="1" dirty="0" err="1"/>
              <a:t>LLC’s</a:t>
            </a:r>
            <a:r>
              <a:rPr lang="en-US" sz="1600" b="1" dirty="0"/>
              <a:t> authority to carry on, conduct or transact business.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04800" y="8382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b="1" dirty="0"/>
              <a:t>Are There Any Special Responsibilities Associated With Forming a Limited Liability Company?</a:t>
            </a:r>
          </a:p>
          <a:p>
            <a:pPr>
              <a:lnSpc>
                <a:spcPct val="80000"/>
              </a:lnSpc>
              <a:defRPr/>
            </a:pPr>
            <a:endParaRPr lang="en-US" b="1" dirty="0"/>
          </a:p>
          <a:p>
            <a:pPr>
              <a:lnSpc>
                <a:spcPct val="80000"/>
              </a:lnSpc>
              <a:defRPr/>
            </a:pPr>
            <a:r>
              <a:rPr lang="en-US" b="1" dirty="0"/>
              <a:t>The members of an LLC are required to adopt a written Operating Agreement. </a:t>
            </a:r>
          </a:p>
          <a:p>
            <a:pPr>
              <a:lnSpc>
                <a:spcPct val="80000"/>
              </a:lnSpc>
              <a:defRPr/>
            </a:pPr>
            <a:endParaRPr lang="en-US" b="1" dirty="0"/>
          </a:p>
          <a:p>
            <a:pPr>
              <a:lnSpc>
                <a:spcPct val="80000"/>
              </a:lnSpc>
              <a:defRPr/>
            </a:pPr>
            <a:r>
              <a:rPr lang="en-US" b="1" dirty="0"/>
              <a:t>See Section 417 of the Limited Liability Company Law. </a:t>
            </a:r>
          </a:p>
          <a:p>
            <a:pPr>
              <a:lnSpc>
                <a:spcPct val="80000"/>
              </a:lnSpc>
              <a:defRPr/>
            </a:pPr>
            <a:endParaRPr lang="en-US" b="1" dirty="0"/>
          </a:p>
          <a:p>
            <a:pPr>
              <a:lnSpc>
                <a:spcPct val="80000"/>
              </a:lnSpc>
              <a:defRPr/>
            </a:pPr>
            <a:r>
              <a:rPr lang="en-US" b="1" dirty="0"/>
              <a:t>The Operating Agreement may be entered into before, at the time of, or within 90 days after the filing of the Articles of Organization. </a:t>
            </a:r>
          </a:p>
          <a:p>
            <a:pPr>
              <a:lnSpc>
                <a:spcPct val="80000"/>
              </a:lnSpc>
              <a:defRPr/>
            </a:pPr>
            <a:endParaRPr lang="en-US" b="1" dirty="0"/>
          </a:p>
          <a:p>
            <a:pPr>
              <a:lnSpc>
                <a:spcPct val="80000"/>
              </a:lnSpc>
              <a:defRPr/>
            </a:pPr>
            <a:r>
              <a:rPr lang="en-US" b="1" dirty="0"/>
              <a:t>The Operating Agreement is the primary document that establishes the rights, powers, duties, liabilities and obligations of the members between themselves and with respect to the LLC. </a:t>
            </a:r>
          </a:p>
          <a:p>
            <a:pPr>
              <a:lnSpc>
                <a:spcPct val="80000"/>
              </a:lnSpc>
              <a:defRPr/>
            </a:pPr>
            <a:endParaRPr lang="en-US" b="1" dirty="0"/>
          </a:p>
          <a:p>
            <a:pPr>
              <a:lnSpc>
                <a:spcPct val="80000"/>
              </a:lnSpc>
              <a:defRPr/>
            </a:pPr>
            <a:r>
              <a:rPr lang="en-US" b="1" dirty="0"/>
              <a:t>The Operating Agreement is an internal document of the LLC and is not filed with the Department of State. </a:t>
            </a:r>
          </a:p>
          <a:p>
            <a:pPr>
              <a:lnSpc>
                <a:spcPct val="80000"/>
              </a:lnSpc>
              <a:defRPr/>
            </a:pPr>
            <a:endParaRPr lang="en-US" b="1" dirty="0"/>
          </a:p>
          <a:p>
            <a:pPr>
              <a:lnSpc>
                <a:spcPct val="80000"/>
              </a:lnSpc>
              <a:defRPr/>
            </a:pPr>
            <a:r>
              <a:rPr lang="en-US" b="1" dirty="0"/>
              <a:t>The law is silent on the consequences of not adopting an Operating Agreement.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2075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Determining other requirements: </a:t>
            </a:r>
          </a:p>
          <a:p>
            <a:pPr>
              <a:defRPr/>
            </a:pPr>
            <a:endParaRPr lang="en-US" b="1" dirty="0"/>
          </a:p>
          <a:p>
            <a:pPr>
              <a:defRPr/>
            </a:pPr>
            <a:r>
              <a:rPr lang="en-US" b="1" dirty="0"/>
              <a:t>Certain types of businesses require licensing or permits </a:t>
            </a:r>
          </a:p>
          <a:p>
            <a:pPr>
              <a:defRPr/>
            </a:pPr>
            <a:endParaRPr lang="en-US" b="1" dirty="0"/>
          </a:p>
          <a:p>
            <a:pPr>
              <a:defRPr/>
            </a:pPr>
            <a:r>
              <a:rPr lang="en-US" b="1" dirty="0"/>
              <a:t>The requirements for any potential business may be determined by a quick </a:t>
            </a:r>
          </a:p>
          <a:p>
            <a:pPr>
              <a:defRPr/>
            </a:pPr>
            <a:r>
              <a:rPr lang="en-US" b="1" dirty="0"/>
              <a:t>online service provided by NY State </a:t>
            </a:r>
          </a:p>
          <a:p>
            <a:pPr>
              <a:defRPr/>
            </a:pPr>
            <a:endParaRPr lang="en-US" b="1" dirty="0"/>
          </a:p>
          <a:p>
            <a:pPr>
              <a:defRPr/>
            </a:pPr>
            <a:r>
              <a:rPr lang="en-US" b="1" dirty="0"/>
              <a:t>Customized links will be created for you to access the information you need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32816" y="8382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Does an LLC Need Licenses and Permits?</a:t>
            </a:r>
          </a:p>
          <a:p>
            <a:pPr>
              <a:defRPr/>
            </a:pPr>
            <a:endParaRPr lang="en-US" b="1" dirty="0"/>
          </a:p>
          <a:p>
            <a:pPr>
              <a:defRPr/>
            </a:pPr>
            <a:r>
              <a:rPr lang="en-US" b="1" dirty="0"/>
              <a:t>Some business activities require licenses or permits from state or local governments, or both. For assistance in identifying whether your business requires any New York State licenses or permits, contact the Business Permits Assistance Program (http://www.cio.ny.gov/business_permit_assistance). You also may call the Business Permits Assistance Program at (518) 474-8275 or (800) 342-3464.</a:t>
            </a:r>
          </a:p>
          <a:p>
            <a:pPr>
              <a:defRPr/>
            </a:pPr>
            <a:endParaRPr lang="en-US" b="1" dirty="0"/>
          </a:p>
          <a:p>
            <a:pPr>
              <a:defRPr/>
            </a:pPr>
            <a:r>
              <a:rPr lang="en-US" b="1" dirty="0"/>
              <a:t>Contact the county clerk and the clerk of the city, town or village in which the business will operate with questions regarding local licenses or permits.</a:t>
            </a:r>
          </a:p>
          <a:p>
            <a:pPr>
              <a:defRPr/>
            </a:pPr>
            <a:endParaRPr lang="en-US" b="1" dirty="0"/>
          </a:p>
          <a:p>
            <a:pPr>
              <a:defRPr/>
            </a:pPr>
            <a:r>
              <a:rPr lang="en-US" b="1" dirty="0"/>
              <a:t>Other agencies with useful information include the New York State Department of Labor (http://www.labor.state.ny.us/) and the New York State Workers’ Compensation Board (http://www.wcb.state.ny.us/)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3820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90000"/>
              </a:lnSpc>
              <a:defRPr/>
            </a:pPr>
            <a:r>
              <a:rPr lang="en-US" b="1" dirty="0"/>
              <a:t>What is a Professional Service Limited Liability Company?</a:t>
            </a:r>
          </a:p>
          <a:p>
            <a:pPr>
              <a:lnSpc>
                <a:spcPct val="90000"/>
              </a:lnSpc>
              <a:defRPr/>
            </a:pPr>
            <a:endParaRPr lang="en-US" b="1" dirty="0"/>
          </a:p>
          <a:p>
            <a:pPr>
              <a:lnSpc>
                <a:spcPct val="90000"/>
              </a:lnSpc>
              <a:defRPr/>
            </a:pPr>
            <a:r>
              <a:rPr lang="en-US" b="1" dirty="0"/>
              <a:t>One or more professionals may form, or cause to be formed, a professional service limited liability company (</a:t>
            </a:r>
            <a:r>
              <a:rPr lang="en-US" b="1" dirty="0" err="1"/>
              <a:t>PLLC</a:t>
            </a:r>
            <a:r>
              <a:rPr lang="en-US" b="1" dirty="0"/>
              <a:t>) for pecuniary profit for the purpose of rendering the professional service or services that the professionals are authorized to practice. </a:t>
            </a:r>
          </a:p>
          <a:p>
            <a:pPr>
              <a:lnSpc>
                <a:spcPct val="90000"/>
              </a:lnSpc>
              <a:defRPr/>
            </a:pPr>
            <a:endParaRPr lang="en-US" b="1" dirty="0"/>
          </a:p>
          <a:p>
            <a:pPr>
              <a:lnSpc>
                <a:spcPct val="90000"/>
              </a:lnSpc>
              <a:defRPr/>
            </a:pPr>
            <a:r>
              <a:rPr lang="en-US" b="1" dirty="0"/>
              <a:t>A </a:t>
            </a:r>
            <a:r>
              <a:rPr lang="en-US" b="1" dirty="0" err="1"/>
              <a:t>PLLC</a:t>
            </a:r>
            <a:r>
              <a:rPr lang="en-US" b="1" dirty="0"/>
              <a:t> is formed by filing Articles of Organization pursuant to Section 1203 of the Limited Liability Company Law.  </a:t>
            </a:r>
          </a:p>
          <a:p>
            <a:pPr>
              <a:lnSpc>
                <a:spcPct val="90000"/>
              </a:lnSpc>
              <a:defRPr/>
            </a:pPr>
            <a:endParaRPr lang="en-US" b="1" dirty="0"/>
          </a:p>
          <a:p>
            <a:pPr>
              <a:lnSpc>
                <a:spcPct val="90000"/>
              </a:lnSpc>
              <a:defRPr/>
            </a:pPr>
            <a:r>
              <a:rPr lang="en-US" b="1" dirty="0"/>
              <a:t>“Profession,” as defined in Section 1201(b) of the Limited Liability Company Law, includes any practice as an attorney and counselor-at-law, or as a licensed physician, and those occupations designated in Title Eight of the Education Law. </a:t>
            </a:r>
          </a:p>
          <a:p>
            <a:pPr>
              <a:lnSpc>
                <a:spcPct val="90000"/>
              </a:lnSpc>
              <a:defRPr/>
            </a:pPr>
            <a:endParaRPr lang="en-US" b="1" dirty="0"/>
          </a:p>
          <a:p>
            <a:pPr>
              <a:lnSpc>
                <a:spcPct val="90000"/>
              </a:lnSpc>
              <a:defRPr/>
            </a:pPr>
            <a:r>
              <a:rPr lang="en-US" b="1" dirty="0"/>
              <a:t>For a listing of professional services, see </a:t>
            </a:r>
            <a:r>
              <a:rPr lang="en-US" b="1" dirty="0" err="1"/>
              <a:t>NYS</a:t>
            </a:r>
            <a:r>
              <a:rPr lang="en-US" b="1" dirty="0"/>
              <a:t> Department of Education, Office of the Professions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15000"/>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Limited Liability Companies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LLC – History, Formation and Purpose</a:t>
            </a:r>
          </a:p>
          <a:p>
            <a:pPr>
              <a:lnSpc>
                <a:spcPct val="110000"/>
              </a:lnSpc>
              <a:defRPr/>
            </a:pPr>
            <a:r>
              <a:rPr lang="en-US" sz="1400" b="1" i="1" dirty="0">
                <a:solidFill>
                  <a:srgbClr val="C00000"/>
                </a:solidFill>
              </a:rPr>
              <a:t>Part One: 	History</a:t>
            </a:r>
          </a:p>
          <a:p>
            <a:pPr>
              <a:lnSpc>
                <a:spcPct val="110000"/>
              </a:lnSpc>
              <a:defRPr/>
            </a:pPr>
            <a:r>
              <a:rPr lang="en-US" sz="1400" b="1" i="1" dirty="0">
                <a:solidFill>
                  <a:srgbClr val="C00000"/>
                </a:solidFill>
              </a:rPr>
              <a:t>	Formation</a:t>
            </a:r>
          </a:p>
          <a:p>
            <a:pPr>
              <a:lnSpc>
                <a:spcPct val="110000"/>
              </a:lnSpc>
              <a:defRPr/>
            </a:pPr>
            <a:r>
              <a:rPr lang="en-US" sz="1400" b="1" i="1" dirty="0">
                <a:solidFill>
                  <a:srgbClr val="C00000"/>
                </a:solidFill>
              </a:rPr>
              <a:t>	Purpose</a:t>
            </a:r>
          </a:p>
          <a:p>
            <a:pPr>
              <a:lnSpc>
                <a:spcPct val="110000"/>
              </a:lnSpc>
              <a:defRPr/>
            </a:pPr>
            <a:r>
              <a:rPr lang="en-US" sz="1400" b="1" i="1" dirty="0">
                <a:solidFill>
                  <a:srgbClr val="C00000"/>
                </a:solidFill>
              </a:rPr>
              <a:t>	Members and Agreements</a:t>
            </a:r>
          </a:p>
          <a:p>
            <a:pPr>
              <a:lnSpc>
                <a:spcPct val="110000"/>
              </a:lnSpc>
              <a:defRPr/>
            </a:pPr>
            <a:r>
              <a:rPr lang="en-US" sz="1400" b="1" i="1" dirty="0">
                <a:solidFill>
                  <a:srgbClr val="C00000"/>
                </a:solidFill>
              </a:rPr>
              <a:t>	Management</a:t>
            </a:r>
          </a:p>
          <a:p>
            <a:pPr>
              <a:lnSpc>
                <a:spcPct val="110000"/>
              </a:lnSpc>
              <a:defRPr/>
            </a:pPr>
            <a:r>
              <a:rPr lang="en-US" sz="1400" b="1" i="1" dirty="0">
                <a:solidFill>
                  <a:srgbClr val="C00000"/>
                </a:solidFill>
              </a:rPr>
              <a:t>	Benefits and Limitations</a:t>
            </a:r>
            <a:endParaRPr lang="en-US" sz="1000" b="1" i="1" dirty="0">
              <a:solidFill>
                <a:srgbClr val="C00000"/>
              </a:solidFill>
            </a:endParaRP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Shapiro v. </a:t>
            </a:r>
            <a:r>
              <a:rPr lang="en-US" sz="2400" b="1" dirty="0" err="1">
                <a:solidFill>
                  <a:srgbClr val="002060"/>
                </a:solidFill>
              </a:rPr>
              <a:t>Ettenson</a:t>
            </a:r>
            <a:endParaRPr lang="en-US" sz="2400" b="1" dirty="0">
              <a:solidFill>
                <a:srgbClr val="002060"/>
              </a:solidFill>
            </a:endParaRPr>
          </a:p>
          <a:p>
            <a:pPr algn="ctr">
              <a:lnSpc>
                <a:spcPct val="110000"/>
              </a:lnSpc>
              <a:defRPr/>
            </a:pPr>
            <a:r>
              <a:rPr lang="en-US" sz="1400" b="1" i="1" dirty="0">
                <a:solidFill>
                  <a:srgbClr val="C00000"/>
                </a:solidFill>
              </a:rPr>
              <a:t>     Member Responsibility in </a:t>
            </a:r>
            <a:r>
              <a:rPr lang="en-US" sz="1400" b="1" i="1">
                <a:solidFill>
                  <a:srgbClr val="C00000"/>
                </a:solidFill>
              </a:rPr>
              <a:t>Operating Agreements</a:t>
            </a: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562600"/>
          </a:xfrm>
          <a:prstGeom prst="rect">
            <a:avLst/>
          </a:prstGeom>
          <a:noFill/>
          <a:ln w="9525">
            <a:noFill/>
            <a:miter lim="800000"/>
            <a:headEnd/>
            <a:tailEnd/>
          </a:ln>
        </p:spPr>
        <p:txBody>
          <a:bodyPr/>
          <a:lstStyle/>
          <a:p>
            <a:pPr>
              <a:lnSpc>
                <a:spcPct val="85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5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5000"/>
              </a:lnSpc>
              <a:defRPr/>
            </a:pPr>
            <a:endParaRPr lang="en-US" sz="1000" b="1" i="1" kern="0" dirty="0">
              <a:solidFill>
                <a:srgbClr val="002060"/>
              </a:solidFill>
              <a:effectLst>
                <a:outerShdw blurRad="38100" dist="38100" dir="2700000" algn="tl">
                  <a:srgbClr val="C0C0C0"/>
                </a:outerShdw>
              </a:effectLst>
            </a:endParaRPr>
          </a:p>
          <a:p>
            <a:pPr marL="457200">
              <a:lnSpc>
                <a:spcPct val="85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5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85000"/>
              </a:lnSpc>
              <a:defRPr/>
            </a:pPr>
            <a:r>
              <a:rPr lang="en-US" b="1" dirty="0"/>
              <a:t>How is a Limited Liability Company Taxed?</a:t>
            </a:r>
          </a:p>
          <a:p>
            <a:pPr>
              <a:lnSpc>
                <a:spcPct val="85000"/>
              </a:lnSpc>
              <a:defRPr/>
            </a:pPr>
            <a:endParaRPr lang="en-US" sz="600" b="1" dirty="0"/>
          </a:p>
          <a:p>
            <a:pPr>
              <a:lnSpc>
                <a:spcPct val="85000"/>
              </a:lnSpc>
              <a:defRPr/>
            </a:pPr>
            <a:r>
              <a:rPr lang="en-US" b="1" dirty="0"/>
              <a:t>Federal tax regulations allow an LLC to elect to be taxed as a corporation or partnership for income tax purposes. </a:t>
            </a:r>
          </a:p>
          <a:p>
            <a:pPr>
              <a:lnSpc>
                <a:spcPct val="85000"/>
              </a:lnSpc>
              <a:defRPr/>
            </a:pPr>
            <a:endParaRPr lang="en-US" sz="600" b="1" dirty="0"/>
          </a:p>
          <a:p>
            <a:pPr>
              <a:lnSpc>
                <a:spcPct val="85000"/>
              </a:lnSpc>
              <a:defRPr/>
            </a:pPr>
            <a:r>
              <a:rPr lang="en-US" b="1" dirty="0"/>
              <a:t>A a tax adviser should be consulted about these regulations and any changes. For income tax purposes, state law follows federal law. Additionally, state law imposes a tax based on the number of members of the LLC. </a:t>
            </a:r>
          </a:p>
          <a:p>
            <a:pPr>
              <a:lnSpc>
                <a:spcPct val="85000"/>
              </a:lnSpc>
              <a:defRPr/>
            </a:pPr>
            <a:endParaRPr lang="en-US" sz="600" b="1" dirty="0"/>
          </a:p>
          <a:p>
            <a:pPr>
              <a:lnSpc>
                <a:spcPct val="85000"/>
              </a:lnSpc>
              <a:defRPr/>
            </a:pPr>
            <a:r>
              <a:rPr lang="en-US" b="1" dirty="0"/>
              <a:t>Also, depending on the nature of the business it undertakes, the LLC may have to pay or collect sales taxes, withholding taxes and other taxes. </a:t>
            </a:r>
          </a:p>
          <a:p>
            <a:pPr>
              <a:lnSpc>
                <a:spcPct val="85000"/>
              </a:lnSpc>
              <a:defRPr/>
            </a:pPr>
            <a:endParaRPr lang="en-US" sz="600" b="1" dirty="0"/>
          </a:p>
          <a:p>
            <a:pPr>
              <a:lnSpc>
                <a:spcPct val="85000"/>
              </a:lnSpc>
              <a:defRPr/>
            </a:pPr>
            <a:r>
              <a:rPr lang="en-US" b="1" dirty="0"/>
              <a:t>The LLC will need a taxpayer identification number, obtainable from the Internal Revenue Service (http://www.irs.gov/). </a:t>
            </a:r>
          </a:p>
          <a:p>
            <a:pPr>
              <a:lnSpc>
                <a:spcPct val="85000"/>
              </a:lnSpc>
              <a:defRPr/>
            </a:pPr>
            <a:endParaRPr lang="en-US" sz="600" b="1" dirty="0"/>
          </a:p>
          <a:p>
            <a:pPr>
              <a:lnSpc>
                <a:spcPct val="85000"/>
              </a:lnSpc>
              <a:defRPr/>
            </a:pPr>
            <a:r>
              <a:rPr lang="en-US" b="1" dirty="0"/>
              <a:t>The IRS can answer questions about paying or withholding federal income tax, social security taxes and other federal taxes. </a:t>
            </a:r>
          </a:p>
          <a:p>
            <a:pPr>
              <a:lnSpc>
                <a:spcPct val="85000"/>
              </a:lnSpc>
              <a:defRPr/>
            </a:pPr>
            <a:endParaRPr lang="en-US" sz="600" b="1" dirty="0"/>
          </a:p>
          <a:p>
            <a:pPr>
              <a:lnSpc>
                <a:spcPct val="85000"/>
              </a:lnSpc>
              <a:defRPr/>
            </a:pPr>
            <a:r>
              <a:rPr lang="en-US" b="1" dirty="0"/>
              <a:t>Questions concerning New York State taxes should be directed to the New York State Department of Taxation and Finance (http://www.tax.state.ny.us/), Taxpayer Assistance Bureau, </a:t>
            </a:r>
            <a:r>
              <a:rPr lang="en-US" b="1" dirty="0" err="1"/>
              <a:t>W.A.</a:t>
            </a:r>
            <a:r>
              <a:rPr lang="en-US" b="1" dirty="0"/>
              <a:t> Harriman Campus, Albany, NY 12227</a:t>
            </a:r>
            <a:r>
              <a:rPr lang="en-US" dirty="0"/>
              <a:t>. </a:t>
            </a:r>
            <a:endParaRPr lang="en-US"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Eleven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1143000"/>
            <a:ext cx="8610600" cy="5102225"/>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History of Limited Liability Companies</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endParaRPr lang="en-US"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i="1" kern="0" dirty="0">
                <a:solidFill>
                  <a:srgbClr val="000000"/>
                </a:solidFill>
                <a:effectLst>
                  <a:outerShdw blurRad="38100" dist="38100" dir="2700000" algn="tl">
                    <a:srgbClr val="C0C0C0"/>
                  </a:outerShdw>
                </a:effectLst>
                <a:latin typeface="Arial" pitchFamily="34" charset="0"/>
              </a:rPr>
              <a:t>	</a:t>
            </a:r>
            <a:r>
              <a:rPr lang="en-US" sz="2000" b="1" i="1" kern="0" dirty="0" err="1">
                <a:solidFill>
                  <a:srgbClr val="000000"/>
                </a:solidFill>
                <a:effectLst>
                  <a:outerShdw blurRad="38100" dist="38100" dir="2700000" algn="tl">
                    <a:srgbClr val="C0C0C0"/>
                  </a:outerShdw>
                </a:effectLst>
                <a:latin typeface="Arial" pitchFamily="34" charset="0"/>
              </a:rPr>
              <a:t>LLCs</a:t>
            </a:r>
            <a:r>
              <a:rPr lang="en-US" sz="2000" b="1" i="1" kern="0" dirty="0">
                <a:solidFill>
                  <a:srgbClr val="000000"/>
                </a:solidFill>
                <a:effectLst>
                  <a:outerShdw blurRad="38100" dist="38100" dir="2700000" algn="tl">
                    <a:srgbClr val="C0C0C0"/>
                  </a:outerShdw>
                </a:effectLst>
                <a:latin typeface="Arial" pitchFamily="34" charset="0"/>
              </a:rPr>
              <a:t> are a relatively new form of business organization</a:t>
            </a:r>
          </a:p>
          <a:p>
            <a:pPr>
              <a:lnSpc>
                <a:spcPct val="80000"/>
              </a:lnSpc>
              <a:defRPr/>
            </a:pPr>
            <a:endParaRPr lang="en-US" sz="2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sz="2000" b="1" i="1" kern="0" dirty="0">
                <a:solidFill>
                  <a:srgbClr val="000000"/>
                </a:solidFill>
                <a:effectLst>
                  <a:outerShdw blurRad="38100" dist="38100" dir="2700000" algn="tl">
                    <a:srgbClr val="C0C0C0"/>
                  </a:outerShdw>
                </a:effectLst>
                <a:latin typeface="Arial" pitchFamily="34" charset="0"/>
              </a:rPr>
              <a:t>	They seek to have the limited liability of a corporation</a:t>
            </a:r>
          </a:p>
          <a:p>
            <a:pPr>
              <a:lnSpc>
                <a:spcPct val="80000"/>
              </a:lnSpc>
              <a:defRPr/>
            </a:pPr>
            <a:endParaRPr lang="en-US" sz="2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sz="2000" b="1" i="1" kern="0" dirty="0">
                <a:solidFill>
                  <a:srgbClr val="000000"/>
                </a:solidFill>
                <a:effectLst>
                  <a:outerShdw blurRad="38100" dist="38100" dir="2700000" algn="tl">
                    <a:srgbClr val="C0C0C0"/>
                  </a:outerShdw>
                </a:effectLst>
                <a:latin typeface="Arial" pitchFamily="34" charset="0"/>
              </a:rPr>
              <a:t>	With the ease of management of a partnership</a:t>
            </a:r>
          </a:p>
          <a:p>
            <a:pPr>
              <a:lnSpc>
                <a:spcPct val="80000"/>
              </a:lnSpc>
              <a:defRPr/>
            </a:pPr>
            <a:endParaRPr lang="en-US" sz="2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sz="2000" b="1" i="1" kern="0" dirty="0">
                <a:solidFill>
                  <a:srgbClr val="000000"/>
                </a:solidFill>
                <a:effectLst>
                  <a:outerShdw blurRad="38100" dist="38100" dir="2700000" algn="tl">
                    <a:srgbClr val="C0C0C0"/>
                  </a:outerShdw>
                </a:effectLst>
                <a:latin typeface="Arial" pitchFamily="34" charset="0"/>
              </a:rPr>
              <a:t>	New York Authorized these entities under a chapter of laws</a:t>
            </a:r>
          </a:p>
          <a:p>
            <a:pPr>
              <a:lnSpc>
                <a:spcPct val="80000"/>
              </a:lnSpc>
              <a:defRPr/>
            </a:pPr>
            <a:r>
              <a:rPr lang="en-US" sz="2000" b="1" i="1" kern="0" dirty="0">
                <a:solidFill>
                  <a:srgbClr val="000000"/>
                </a:solidFill>
                <a:effectLst>
                  <a:outerShdw blurRad="38100" dist="38100" dir="2700000" algn="tl">
                    <a:srgbClr val="C0C0C0"/>
                  </a:outerShdw>
                </a:effectLst>
                <a:latin typeface="Arial" pitchFamily="34" charset="0"/>
              </a:rPr>
              <a:t>	of 1994</a:t>
            </a:r>
          </a:p>
          <a:p>
            <a:pPr>
              <a:lnSpc>
                <a:spcPct val="80000"/>
              </a:lnSpc>
              <a:defRPr/>
            </a:pPr>
            <a:endParaRPr lang="en-US" sz="2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r>
              <a:rPr lang="en-US" sz="2000" b="1" i="1" kern="0" dirty="0">
                <a:solidFill>
                  <a:srgbClr val="000000"/>
                </a:solidFill>
                <a:effectLst>
                  <a:outerShdw blurRad="38100" dist="38100" dir="2700000" algn="tl">
                    <a:srgbClr val="C0C0C0"/>
                  </a:outerShdw>
                </a:effectLst>
                <a:latin typeface="Arial" pitchFamily="34" charset="0"/>
              </a:rPr>
              <a:t>	They have become a very popular vehicle for small business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57200" y="1143000"/>
            <a:ext cx="85344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sz="2400" b="1" dirty="0"/>
              <a:t>What is an LLC? </a:t>
            </a:r>
          </a:p>
          <a:p>
            <a:pPr>
              <a:defRPr/>
            </a:pPr>
            <a:endParaRPr lang="en-US" sz="2400" b="1" dirty="0"/>
          </a:p>
          <a:p>
            <a:pPr>
              <a:defRPr/>
            </a:pPr>
            <a:r>
              <a:rPr lang="en-US" sz="2400" b="1" dirty="0"/>
              <a:t>An unincorporated business organization.. . </a:t>
            </a:r>
          </a:p>
          <a:p>
            <a:pPr>
              <a:defRPr/>
            </a:pPr>
            <a:endParaRPr lang="en-US" sz="2400" b="1" dirty="0"/>
          </a:p>
          <a:p>
            <a:pPr>
              <a:defRPr/>
            </a:pPr>
            <a:r>
              <a:rPr lang="en-US" sz="2400" b="1" dirty="0"/>
              <a:t>of one or more persons or entities... </a:t>
            </a:r>
          </a:p>
          <a:p>
            <a:pPr>
              <a:defRPr/>
            </a:pPr>
            <a:endParaRPr lang="en-US" sz="2400" b="1" dirty="0"/>
          </a:p>
          <a:p>
            <a:pPr>
              <a:defRPr/>
            </a:pPr>
            <a:r>
              <a:rPr lang="en-US" sz="2400" b="1" dirty="0"/>
              <a:t>who have limited liability... </a:t>
            </a:r>
          </a:p>
          <a:p>
            <a:pPr>
              <a:defRPr/>
            </a:pPr>
            <a:endParaRPr lang="en-US" sz="2400" b="1" dirty="0"/>
          </a:p>
          <a:p>
            <a:pPr>
              <a:defRPr/>
            </a:pPr>
            <a:r>
              <a:rPr lang="en-US" sz="2400" b="1" dirty="0"/>
              <a:t>regarding contractual obligations... </a:t>
            </a:r>
          </a:p>
          <a:p>
            <a:pPr>
              <a:defRPr/>
            </a:pPr>
            <a:endParaRPr lang="en-US" sz="2400" b="1" dirty="0"/>
          </a:p>
          <a:p>
            <a:pPr>
              <a:defRPr/>
            </a:pPr>
            <a:r>
              <a:rPr lang="en-US" sz="2400" b="1" dirty="0"/>
              <a:t>and other liabilities of the business. </a:t>
            </a:r>
            <a:endParaRPr lang="en-US" sz="2400" b="1" i="1" kern="0" dirty="0">
              <a:solidFill>
                <a:srgbClr val="000000"/>
              </a:solidFill>
              <a:effectLst>
                <a:outerShdw blurRad="38100" dist="38100" dir="2700000" algn="tl">
                  <a:srgbClr val="C0C0C0"/>
                </a:outerShdw>
              </a:effectLst>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14400"/>
            <a:ext cx="83820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sz="1600" dirty="0"/>
              <a:t>New York recognizes many business forms including the limited liability company (LLC), corporation, limited partnership, sole proprietorship, general partnership and other less familiar forms. </a:t>
            </a:r>
          </a:p>
          <a:p>
            <a:pPr>
              <a:defRPr/>
            </a:pPr>
            <a:endParaRPr lang="en-US" sz="1600" dirty="0"/>
          </a:p>
          <a:p>
            <a:pPr>
              <a:defRPr/>
            </a:pPr>
            <a:r>
              <a:rPr lang="en-US" sz="1600" dirty="0"/>
              <a:t>Each has its own advantages and disadvantages. For any particular venture, personal and business circumstances will dictate the business form of choice. </a:t>
            </a:r>
          </a:p>
          <a:p>
            <a:pPr>
              <a:defRPr/>
            </a:pPr>
            <a:endParaRPr lang="en-US" sz="1600" dirty="0"/>
          </a:p>
          <a:p>
            <a:pPr>
              <a:defRPr/>
            </a:pPr>
            <a:r>
              <a:rPr lang="en-US" sz="1600" dirty="0"/>
              <a:t>The Department of State cannot offer advice about the choice of business form and strongly recommends consulting with legal and financial advisors before making the choice. Forming an LLC should only be done after careful analysis. </a:t>
            </a:r>
          </a:p>
          <a:p>
            <a:pPr>
              <a:defRPr/>
            </a:pPr>
            <a:endParaRPr lang="en-US" sz="1600" dirty="0"/>
          </a:p>
          <a:p>
            <a:pPr>
              <a:defRPr/>
            </a:pPr>
            <a:r>
              <a:rPr lang="en-US" sz="1600" dirty="0"/>
              <a:t>Department of State staff are available to assist in answering questions about filing LLC documents.   For such information contact the Department of State, Division of Corporations, State Records and Uniform Commercial Code, One Commerce Plaza, 99 Washington Avenue, Albany, NY 12231 or one of our business document specialists at (518) 473-2492 or email at corporations@dos.ny.gov with any questions you may have.</a:t>
            </a:r>
          </a:p>
          <a:p>
            <a:pPr>
              <a:lnSpc>
                <a:spcPct val="80000"/>
              </a:lnSpc>
              <a:defRPr/>
            </a:pPr>
            <a:endParaRPr lang="en-US" sz="1600" b="1" i="1" kern="0" dirty="0">
              <a:solidFill>
                <a:srgbClr val="000000"/>
              </a:solidFill>
              <a:effectLst>
                <a:outerShdw blurRad="38100" dist="38100" dir="2700000" algn="tl">
                  <a:srgbClr val="C0C0C0"/>
                </a:outerShdw>
              </a:effectLst>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92075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What is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sz="1600" b="1" dirty="0"/>
              <a:t>An LLC is an unincorporated business organization of one or more persons who have limited liability for the contractual obligations and other liabilities of the business. </a:t>
            </a:r>
          </a:p>
          <a:p>
            <a:pPr>
              <a:defRPr/>
            </a:pPr>
            <a:endParaRPr lang="en-US" sz="1600" b="1" dirty="0"/>
          </a:p>
          <a:p>
            <a:pPr>
              <a:defRPr/>
            </a:pPr>
            <a:r>
              <a:rPr lang="en-US" sz="1600" b="1" dirty="0"/>
              <a:t>The Limited Liability Company Law governs the formation and operation of an LLC. </a:t>
            </a:r>
          </a:p>
          <a:p>
            <a:pPr>
              <a:defRPr/>
            </a:pPr>
            <a:endParaRPr lang="en-US" sz="1600" b="1" dirty="0"/>
          </a:p>
          <a:p>
            <a:pPr>
              <a:defRPr/>
            </a:pPr>
            <a:r>
              <a:rPr lang="en-US" sz="1600" b="1" dirty="0"/>
              <a:t>An LLC may organize for any lawful business purpose or purposes. </a:t>
            </a:r>
          </a:p>
          <a:p>
            <a:pPr>
              <a:defRPr/>
            </a:pPr>
            <a:endParaRPr lang="en-US" sz="1600" b="1" dirty="0"/>
          </a:p>
          <a:p>
            <a:pPr>
              <a:defRPr/>
            </a:pPr>
            <a:r>
              <a:rPr lang="en-US" sz="1600" b="1" dirty="0"/>
              <a:t>The LLC is a hybrid form that combines corporation-style limited liability with partnership-style flexibility. </a:t>
            </a:r>
          </a:p>
          <a:p>
            <a:pPr>
              <a:defRPr/>
            </a:pPr>
            <a:endParaRPr lang="en-US" sz="1600" b="1" dirty="0"/>
          </a:p>
          <a:p>
            <a:pPr>
              <a:defRPr/>
            </a:pPr>
            <a:r>
              <a:rPr lang="en-US" sz="1600" b="1" dirty="0"/>
              <a:t>The flexible management structure allows owners to shape the LLC to meet the needs of the business. </a:t>
            </a:r>
          </a:p>
          <a:p>
            <a:pPr>
              <a:defRPr/>
            </a:pPr>
            <a:endParaRPr lang="en-US" sz="1600" b="1" dirty="0"/>
          </a:p>
          <a:p>
            <a:pPr>
              <a:defRPr/>
            </a:pPr>
            <a:r>
              <a:rPr lang="en-US" sz="1600" b="1" dirty="0"/>
              <a:t>The owners of an LLC are “members” rather than shareholders or partners. </a:t>
            </a:r>
          </a:p>
          <a:p>
            <a:pPr>
              <a:defRPr/>
            </a:pPr>
            <a:endParaRPr lang="en-US" sz="1600" b="1" dirty="0"/>
          </a:p>
          <a:p>
            <a:pPr>
              <a:defRPr/>
            </a:pPr>
            <a:r>
              <a:rPr lang="en-US" sz="1600" b="1" dirty="0"/>
              <a:t>A member may be an individual, a corporation, a partnership, another limited liability company or any other legal entity. </a:t>
            </a:r>
            <a:endParaRPr lang="en-US" sz="1600" b="1" i="1" kern="0" dirty="0">
              <a:solidFill>
                <a:srgbClr val="000000"/>
              </a:solidFill>
              <a:effectLst>
                <a:outerShdw blurRad="38100" dist="38100" dir="2700000" algn="tl">
                  <a:srgbClr val="C0C0C0"/>
                </a:outerShdw>
              </a:effectLst>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838200"/>
            <a:ext cx="86106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lnSpc>
                <a:spcPct val="80000"/>
              </a:lnSpc>
              <a:defRPr/>
            </a:pPr>
            <a:endParaRPr lang="en-US" sz="1600" dirty="0"/>
          </a:p>
          <a:p>
            <a:pPr>
              <a:lnSpc>
                <a:spcPct val="80000"/>
              </a:lnSpc>
              <a:defRPr/>
            </a:pPr>
            <a:r>
              <a:rPr lang="en-US" b="1" dirty="0"/>
              <a:t>Organizers form an LLC by filing the Articles of Organization, </a:t>
            </a:r>
          </a:p>
          <a:p>
            <a:pPr>
              <a:lnSpc>
                <a:spcPct val="80000"/>
              </a:lnSpc>
              <a:defRPr/>
            </a:pPr>
            <a:r>
              <a:rPr lang="en-US" b="1" dirty="0"/>
              <a:t>pursuant to Section 203 of the Limited Liability Company Law, </a:t>
            </a:r>
          </a:p>
          <a:p>
            <a:pPr>
              <a:lnSpc>
                <a:spcPct val="80000"/>
              </a:lnSpc>
              <a:defRPr/>
            </a:pPr>
            <a:r>
              <a:rPr lang="en-US" b="1" dirty="0"/>
              <a:t>with the Department of State. </a:t>
            </a:r>
          </a:p>
          <a:p>
            <a:pPr>
              <a:lnSpc>
                <a:spcPct val="80000"/>
              </a:lnSpc>
              <a:defRPr/>
            </a:pPr>
            <a:endParaRPr lang="en-US" b="1" dirty="0"/>
          </a:p>
          <a:p>
            <a:pPr>
              <a:lnSpc>
                <a:spcPct val="80000"/>
              </a:lnSpc>
              <a:defRPr/>
            </a:pPr>
            <a:r>
              <a:rPr lang="en-US" b="1" dirty="0"/>
              <a:t>Organizers are like incorporators for a corporation </a:t>
            </a:r>
          </a:p>
          <a:p>
            <a:pPr>
              <a:lnSpc>
                <a:spcPct val="80000"/>
              </a:lnSpc>
              <a:defRPr/>
            </a:pPr>
            <a:r>
              <a:rPr lang="en-US" b="1" dirty="0"/>
              <a:t>and the Articles of Organization are like the Articles of Incorporation of a Corporation.</a:t>
            </a:r>
          </a:p>
          <a:p>
            <a:pPr>
              <a:lnSpc>
                <a:spcPct val="80000"/>
              </a:lnSpc>
              <a:defRPr/>
            </a:pPr>
            <a:endParaRPr lang="en-US" b="1" dirty="0"/>
          </a:p>
          <a:p>
            <a:pPr>
              <a:lnSpc>
                <a:spcPct val="80000"/>
              </a:lnSpc>
              <a:defRPr/>
            </a:pPr>
            <a:r>
              <a:rPr lang="en-US" b="1" dirty="0"/>
              <a:t>Organizers prepare, sign and file the Articles of Organization </a:t>
            </a:r>
          </a:p>
          <a:p>
            <a:pPr>
              <a:lnSpc>
                <a:spcPct val="80000"/>
              </a:lnSpc>
              <a:defRPr/>
            </a:pPr>
            <a:r>
              <a:rPr lang="en-US" b="1" dirty="0"/>
              <a:t>that creates the LLC. </a:t>
            </a:r>
          </a:p>
          <a:p>
            <a:pPr>
              <a:lnSpc>
                <a:spcPct val="80000"/>
              </a:lnSpc>
              <a:defRPr/>
            </a:pPr>
            <a:endParaRPr lang="en-US" b="1" dirty="0"/>
          </a:p>
          <a:p>
            <a:pPr>
              <a:lnSpc>
                <a:spcPct val="80000"/>
              </a:lnSpc>
              <a:defRPr/>
            </a:pPr>
            <a:r>
              <a:rPr lang="en-US" b="1" dirty="0"/>
              <a:t>Any person or business entity may be an organizer. </a:t>
            </a:r>
          </a:p>
          <a:p>
            <a:pPr>
              <a:lnSpc>
                <a:spcPct val="80000"/>
              </a:lnSpc>
              <a:defRPr/>
            </a:pPr>
            <a:endParaRPr lang="en-US" b="1" dirty="0"/>
          </a:p>
          <a:p>
            <a:pPr>
              <a:lnSpc>
                <a:spcPct val="80000"/>
              </a:lnSpc>
              <a:defRPr/>
            </a:pPr>
            <a:r>
              <a:rPr lang="en-US" b="1" dirty="0"/>
              <a:t>Organizers may be, but need not be, a member of the LLC formed.</a:t>
            </a:r>
            <a:endParaRPr lang="en-US" b="1" i="1" kern="0" dirty="0">
              <a:solidFill>
                <a:srgbClr val="000000"/>
              </a:solidFill>
              <a:effectLst>
                <a:outerShdw blurRad="38100" dist="38100" dir="2700000" algn="tl">
                  <a:srgbClr val="C0C0C0"/>
                </a:outerShdw>
              </a:effectLst>
              <a:latin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469392" y="920750"/>
            <a:ext cx="8382000" cy="5562600"/>
          </a:xfrm>
          <a:prstGeom prst="rect">
            <a:avLst/>
          </a:prstGeom>
          <a:noFill/>
          <a:ln w="9525">
            <a:noFill/>
            <a:miter lim="800000"/>
            <a:headEnd/>
            <a:tailEnd/>
          </a:ln>
        </p:spPr>
        <p:txBody>
          <a:bodyPr/>
          <a:lstStyle/>
          <a:p>
            <a:pPr>
              <a:lnSpc>
                <a:spcPct val="80000"/>
              </a:lnSpc>
              <a:defRPr/>
            </a:pPr>
            <a:r>
              <a:rPr lang="en-US" sz="3200" b="1" kern="0" dirty="0">
                <a:solidFill>
                  <a:srgbClr val="C00000"/>
                </a:solidFill>
                <a:effectLst>
                  <a:outerShdw blurRad="38100" dist="38100" dir="2700000" algn="tl">
                    <a:srgbClr val="C0C0C0"/>
                  </a:outerShdw>
                </a:effectLst>
                <a:latin typeface="Arial" pitchFamily="34" charset="0"/>
                <a:ea typeface="+mj-ea"/>
                <a:cs typeface="+mj-cs"/>
              </a:rPr>
              <a:t>Limited Liability Company</a:t>
            </a:r>
          </a:p>
          <a:p>
            <a:pPr marL="0" lvl="1">
              <a:lnSpc>
                <a:spcPct val="80000"/>
              </a:lnSpc>
              <a:defRPr/>
            </a:pPr>
            <a:r>
              <a:rPr lang="en-US" sz="2800" b="1" i="1" kern="0" dirty="0">
                <a:solidFill>
                  <a:srgbClr val="002060"/>
                </a:solidFill>
                <a:effectLst>
                  <a:outerShdw blurRad="38100" dist="38100" dir="2700000" algn="tl">
                    <a:srgbClr val="C0C0C0"/>
                  </a:outerShdw>
                </a:effectLst>
              </a:rPr>
              <a:t>   General Issues</a:t>
            </a:r>
          </a:p>
          <a:p>
            <a:pPr marL="0" lvl="1">
              <a:lnSpc>
                <a:spcPct val="80000"/>
              </a:lnSpc>
              <a:defRPr/>
            </a:pPr>
            <a:endParaRPr lang="en-US" sz="1000" b="1" i="1" kern="0" dirty="0">
              <a:solidFill>
                <a:srgbClr val="002060"/>
              </a:solidFill>
              <a:effectLst>
                <a:outerShdw blurRad="38100" dist="38100" dir="2700000" algn="tl">
                  <a:srgbClr val="C0C0C0"/>
                </a:outerShdw>
              </a:effectLst>
            </a:endParaRPr>
          </a:p>
          <a:p>
            <a:pPr marL="457200">
              <a:lnSpc>
                <a:spcPct val="80000"/>
              </a:lnSpc>
              <a:buFont typeface="Wingdings" pitchFamily="2" charset="2"/>
              <a:buChar char="Ø"/>
              <a:defRPr/>
            </a:pPr>
            <a:r>
              <a:rPr lang="en-US" sz="2000" b="1" i="1" kern="0" dirty="0">
                <a:solidFill>
                  <a:srgbClr val="008080"/>
                </a:solidFill>
                <a:effectLst>
                  <a:outerShdw blurRad="38100" dist="38100" dir="2700000" algn="tl">
                    <a:srgbClr val="C0C0C0"/>
                  </a:outerShdw>
                </a:effectLst>
                <a:latin typeface="Arial" pitchFamily="34" charset="0"/>
              </a:rPr>
              <a:t> Forming a Limited Liability Company</a:t>
            </a:r>
          </a:p>
          <a:p>
            <a:pPr marL="914400" lvl="1">
              <a:lnSpc>
                <a:spcPct val="80000"/>
              </a:lnSpc>
              <a:defRPr/>
            </a:pPr>
            <a:endParaRPr lang="en-US" sz="1000" b="1" i="1" kern="0" dirty="0">
              <a:solidFill>
                <a:srgbClr val="000000"/>
              </a:solidFill>
              <a:effectLst>
                <a:outerShdw blurRad="38100" dist="38100" dir="2700000" algn="tl">
                  <a:srgbClr val="C0C0C0"/>
                </a:outerShdw>
              </a:effectLst>
              <a:latin typeface="Arial" pitchFamily="34" charset="0"/>
            </a:endParaRPr>
          </a:p>
          <a:p>
            <a:pPr>
              <a:defRPr/>
            </a:pPr>
            <a:r>
              <a:rPr lang="en-US" b="1" dirty="0"/>
              <a:t>Steps to forming an LLC: </a:t>
            </a:r>
          </a:p>
          <a:p>
            <a:pPr>
              <a:defRPr/>
            </a:pPr>
            <a:endParaRPr lang="en-US" b="1" dirty="0"/>
          </a:p>
          <a:p>
            <a:pPr>
              <a:defRPr/>
            </a:pPr>
            <a:r>
              <a:rPr lang="en-US" b="1" dirty="0"/>
              <a:t>Select a name for the business and verify its availability </a:t>
            </a:r>
          </a:p>
          <a:p>
            <a:pPr>
              <a:defRPr/>
            </a:pPr>
            <a:endParaRPr lang="en-US" b="1" dirty="0"/>
          </a:p>
          <a:p>
            <a:pPr>
              <a:defRPr/>
            </a:pPr>
            <a:r>
              <a:rPr lang="en-US" b="1" dirty="0"/>
              <a:t>Determine other requirements, if any </a:t>
            </a:r>
          </a:p>
          <a:p>
            <a:pPr>
              <a:defRPr/>
            </a:pPr>
            <a:endParaRPr lang="en-US" b="1" dirty="0"/>
          </a:p>
          <a:p>
            <a:pPr>
              <a:defRPr/>
            </a:pPr>
            <a:r>
              <a:rPr lang="en-US" b="1" dirty="0"/>
              <a:t>File Articles of Organization with the Department of State with $200 fee </a:t>
            </a:r>
          </a:p>
          <a:p>
            <a:pPr>
              <a:defRPr/>
            </a:pPr>
            <a:endParaRPr lang="en-US" b="1" dirty="0"/>
          </a:p>
          <a:p>
            <a:pPr>
              <a:defRPr/>
            </a:pPr>
            <a:r>
              <a:rPr lang="en-US" b="1" dirty="0"/>
              <a:t>Apply for a Federal ID Number  </a:t>
            </a:r>
          </a:p>
          <a:p>
            <a:pPr>
              <a:defRPr/>
            </a:pPr>
            <a:endParaRPr lang="en-US" b="1" dirty="0"/>
          </a:p>
          <a:p>
            <a:pPr>
              <a:defRPr/>
            </a:pPr>
            <a:r>
              <a:rPr lang="en-US" b="1" dirty="0"/>
              <a:t>Fulfill publication requirements </a:t>
            </a:r>
          </a:p>
          <a:p>
            <a:pPr>
              <a:defRPr/>
            </a:pPr>
            <a:endParaRPr lang="en-US" b="1" dirty="0"/>
          </a:p>
          <a:p>
            <a:pPr>
              <a:defRPr/>
            </a:pPr>
            <a:r>
              <a:rPr lang="en-US" b="1" dirty="0"/>
              <a:t>Adopt a written operating agreement</a:t>
            </a:r>
            <a:endParaRPr lang="en-US" b="1" i="1" kern="0" dirty="0">
              <a:solidFill>
                <a:srgbClr val="000000"/>
              </a:solidFill>
              <a:effectLst>
                <a:outerShdw blurRad="38100" dist="38100" dir="2700000" algn="tl">
                  <a:srgbClr val="C0C0C0"/>
                </a:outerShdw>
              </a:effectLst>
              <a:latin typeface="Arial"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10239</TotalTime>
  <Words>3168</Words>
  <Application>Microsoft Office PowerPoint</Application>
  <PresentationFormat>On-screen Show (4:3)</PresentationFormat>
  <Paragraphs>459</Paragraphs>
  <Slides>31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544</cp:revision>
  <cp:lastPrinted>2020-09-23T14:11:20Z</cp:lastPrinted>
  <dcterms:created xsi:type="dcterms:W3CDTF">2007-08-27T19:04:39Z</dcterms:created>
  <dcterms:modified xsi:type="dcterms:W3CDTF">2020-11-26T12:38:08Z</dcterms:modified>
</cp:coreProperties>
</file>