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handoutMasterIdLst>
    <p:handoutMasterId r:id="rId11"/>
  </p:handoutMasterIdLst>
  <p:sldIdLst>
    <p:sldId id="409" r:id="rId2"/>
    <p:sldId id="637" r:id="rId3"/>
    <p:sldId id="635" r:id="rId4"/>
    <p:sldId id="583" r:id="rId5"/>
    <p:sldId id="619" r:id="rId6"/>
    <p:sldId id="617" r:id="rId7"/>
    <p:sldId id="621" r:id="rId8"/>
    <p:sldId id="636" r:id="rId9"/>
  </p:sldIdLst>
  <p:sldSz cx="9144000" cy="6858000" type="screen4x3"/>
  <p:notesSz cx="7023100" cy="93091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5613" indent="-53975" algn="l" rtl="0" fontAlgn="base">
      <a:spcBef>
        <a:spcPct val="0"/>
      </a:spcBef>
      <a:spcAft>
        <a:spcPct val="0"/>
      </a:spcAft>
      <a:defRPr kern="1200">
        <a:solidFill>
          <a:schemeClr val="tx1"/>
        </a:solidFill>
        <a:latin typeface="Arial" charset="0"/>
        <a:ea typeface="+mn-ea"/>
        <a:cs typeface="+mn-cs"/>
      </a:defRPr>
    </a:lvl2pPr>
    <a:lvl3pPr marL="912813" indent="-107950" algn="l" rtl="0" fontAlgn="base">
      <a:spcBef>
        <a:spcPct val="0"/>
      </a:spcBef>
      <a:spcAft>
        <a:spcPct val="0"/>
      </a:spcAft>
      <a:defRPr kern="1200">
        <a:solidFill>
          <a:schemeClr val="tx1"/>
        </a:solidFill>
        <a:latin typeface="Arial" charset="0"/>
        <a:ea typeface="+mn-ea"/>
        <a:cs typeface="+mn-cs"/>
      </a:defRPr>
    </a:lvl3pPr>
    <a:lvl4pPr marL="1370013" indent="-163513" algn="l" rtl="0" fontAlgn="base">
      <a:spcBef>
        <a:spcPct val="0"/>
      </a:spcBef>
      <a:spcAft>
        <a:spcPct val="0"/>
      </a:spcAft>
      <a:defRPr kern="1200">
        <a:solidFill>
          <a:schemeClr val="tx1"/>
        </a:solidFill>
        <a:latin typeface="Arial" charset="0"/>
        <a:ea typeface="+mn-ea"/>
        <a:cs typeface="+mn-cs"/>
      </a:defRPr>
    </a:lvl4pPr>
    <a:lvl5pPr marL="1827213" indent="-219075"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A50021"/>
    <a:srgbClr val="006666"/>
    <a:srgbClr val="0033CC"/>
    <a:srgbClr val="C81204"/>
    <a:srgbClr val="4C1441"/>
    <a:srgbClr val="FFFF00"/>
    <a:srgbClr val="CC0000"/>
    <a:srgbClr val="006600"/>
    <a:srgbClr val="FFCC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887" autoAdjust="0"/>
    <p:restoredTop sz="94664" autoAdjust="0"/>
  </p:normalViewPr>
  <p:slideViewPr>
    <p:cSldViewPr>
      <p:cViewPr varScale="1">
        <p:scale>
          <a:sx n="105" d="100"/>
          <a:sy n="105" d="100"/>
        </p:scale>
        <p:origin x="1698" y="11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6"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obert Farley" userId="1b2cfada0102257f" providerId="LiveId" clId="{22602F5D-F4FE-43B7-AAF6-394000423EC4}"/>
    <pc:docChg chg="addSld delSld modSld">
      <pc:chgData name="Robert Farley" userId="1b2cfada0102257f" providerId="LiveId" clId="{22602F5D-F4FE-43B7-AAF6-394000423EC4}" dt="2020-11-26T12:42:23.907" v="201" actId="20577"/>
      <pc:docMkLst>
        <pc:docMk/>
      </pc:docMkLst>
      <pc:sldChg chg="del">
        <pc:chgData name="Robert Farley" userId="1b2cfada0102257f" providerId="LiveId" clId="{22602F5D-F4FE-43B7-AAF6-394000423EC4}" dt="2020-11-25T18:16:15.464" v="9" actId="47"/>
        <pc:sldMkLst>
          <pc:docMk/>
          <pc:sldMk cId="0" sldId="439"/>
        </pc:sldMkLst>
      </pc:sldChg>
      <pc:sldChg chg="del">
        <pc:chgData name="Robert Farley" userId="1b2cfada0102257f" providerId="LiveId" clId="{22602F5D-F4FE-43B7-AAF6-394000423EC4}" dt="2020-11-26T12:40:00.950" v="12" actId="47"/>
        <pc:sldMkLst>
          <pc:docMk/>
          <pc:sldMk cId="1371525717" sldId="543"/>
        </pc:sldMkLst>
      </pc:sldChg>
      <pc:sldChg chg="modSp mod">
        <pc:chgData name="Robert Farley" userId="1b2cfada0102257f" providerId="LiveId" clId="{22602F5D-F4FE-43B7-AAF6-394000423EC4}" dt="2020-11-26T12:42:23.907" v="201" actId="20577"/>
        <pc:sldMkLst>
          <pc:docMk/>
          <pc:sldMk cId="507419856" sldId="635"/>
        </pc:sldMkLst>
        <pc:spChg chg="mod">
          <ac:chgData name="Robert Farley" userId="1b2cfada0102257f" providerId="LiveId" clId="{22602F5D-F4FE-43B7-AAF6-394000423EC4}" dt="2020-11-26T12:42:23.907" v="201" actId="20577"/>
          <ac:spMkLst>
            <pc:docMk/>
            <pc:sldMk cId="507419856" sldId="635"/>
            <ac:spMk id="4" creationId="{00000000-0000-0000-0000-000000000000}"/>
          </ac:spMkLst>
        </pc:spChg>
      </pc:sldChg>
      <pc:sldChg chg="modSp add mod">
        <pc:chgData name="Robert Farley" userId="1b2cfada0102257f" providerId="LiveId" clId="{22602F5D-F4FE-43B7-AAF6-394000423EC4}" dt="2020-11-25T18:16:08.195" v="8" actId="20577"/>
        <pc:sldMkLst>
          <pc:docMk/>
          <pc:sldMk cId="0" sldId="636"/>
        </pc:sldMkLst>
        <pc:spChg chg="mod">
          <ac:chgData name="Robert Farley" userId="1b2cfada0102257f" providerId="LiveId" clId="{22602F5D-F4FE-43B7-AAF6-394000423EC4}" dt="2020-11-25T18:16:08.195" v="8" actId="20577"/>
          <ac:spMkLst>
            <pc:docMk/>
            <pc:sldMk cId="0" sldId="636"/>
            <ac:spMk id="21506" creationId="{00000000-0000-0000-0000-000000000000}"/>
          </ac:spMkLst>
        </pc:spChg>
      </pc:sldChg>
      <pc:sldChg chg="modSp add mod">
        <pc:chgData name="Robert Farley" userId="1b2cfada0102257f" providerId="LiveId" clId="{22602F5D-F4FE-43B7-AAF6-394000423EC4}" dt="2020-11-26T12:39:56.336" v="11"/>
        <pc:sldMkLst>
          <pc:docMk/>
          <pc:sldMk cId="2150147401" sldId="637"/>
        </pc:sldMkLst>
        <pc:spChg chg="mod">
          <ac:chgData name="Robert Farley" userId="1b2cfada0102257f" providerId="LiveId" clId="{22602F5D-F4FE-43B7-AAF6-394000423EC4}" dt="2020-11-26T12:39:56.336" v="11"/>
          <ac:spMkLst>
            <pc:docMk/>
            <pc:sldMk cId="2150147401" sldId="637"/>
            <ac:spMk id="4" creationId="{00000000-0000-0000-0000-000000000000}"/>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238"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8275" y="0"/>
            <a:ext cx="3043238" cy="465138"/>
          </a:xfrm>
          <a:prstGeom prst="rect">
            <a:avLst/>
          </a:prstGeom>
        </p:spPr>
        <p:txBody>
          <a:bodyPr vert="horz" lIns="91440" tIns="45720" rIns="91440" bIns="45720" rtlCol="0"/>
          <a:lstStyle>
            <a:lvl1pPr algn="r">
              <a:defRPr sz="1200"/>
            </a:lvl1pPr>
          </a:lstStyle>
          <a:p>
            <a:fld id="{CD67732B-3931-4C78-8DBB-AD53B398B0CD}" type="datetimeFigureOut">
              <a:rPr lang="en-US" smtClean="0"/>
              <a:pPr/>
              <a:t>11/26/2020</a:t>
            </a:fld>
            <a:endParaRPr lang="en-US"/>
          </a:p>
        </p:txBody>
      </p:sp>
      <p:sp>
        <p:nvSpPr>
          <p:cNvPr id="4" name="Footer Placeholder 3"/>
          <p:cNvSpPr>
            <a:spLocks noGrp="1"/>
          </p:cNvSpPr>
          <p:nvPr>
            <p:ph type="ftr" sz="quarter" idx="2"/>
          </p:nvPr>
        </p:nvSpPr>
        <p:spPr>
          <a:xfrm>
            <a:off x="0" y="8842375"/>
            <a:ext cx="3043238" cy="465138"/>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8275" y="8842375"/>
            <a:ext cx="3043238" cy="465138"/>
          </a:xfrm>
          <a:prstGeom prst="rect">
            <a:avLst/>
          </a:prstGeom>
        </p:spPr>
        <p:txBody>
          <a:bodyPr vert="horz" lIns="91440" tIns="45720" rIns="91440" bIns="45720" rtlCol="0" anchor="b"/>
          <a:lstStyle>
            <a:lvl1pPr algn="r">
              <a:defRPr sz="1200"/>
            </a:lvl1pPr>
          </a:lstStyle>
          <a:p>
            <a:fld id="{C7FCAE9A-D2A7-455A-9066-FB3381E1DC8E}" type="slidenum">
              <a:rPr lang="en-US" smtClean="0"/>
              <a:pPr/>
              <a:t>‹#›</a:t>
            </a:fld>
            <a:endParaRPr 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5455"/>
          </a:xfrm>
          <a:prstGeom prst="rect">
            <a:avLst/>
          </a:prstGeom>
        </p:spPr>
        <p:txBody>
          <a:bodyPr vert="horz" lIns="93324" tIns="46662" rIns="93324" bIns="46662" rtlCol="0"/>
          <a:lstStyle>
            <a:lvl1pPr algn="l">
              <a:defRPr sz="1200"/>
            </a:lvl1pPr>
          </a:lstStyle>
          <a:p>
            <a:pPr>
              <a:defRPr/>
            </a:pPr>
            <a:endParaRPr lang="en-US"/>
          </a:p>
        </p:txBody>
      </p:sp>
      <p:sp>
        <p:nvSpPr>
          <p:cNvPr id="3" name="Date Placeholder 2"/>
          <p:cNvSpPr>
            <a:spLocks noGrp="1"/>
          </p:cNvSpPr>
          <p:nvPr>
            <p:ph type="dt" idx="1"/>
          </p:nvPr>
        </p:nvSpPr>
        <p:spPr>
          <a:xfrm>
            <a:off x="3978132" y="0"/>
            <a:ext cx="3043343" cy="465455"/>
          </a:xfrm>
          <a:prstGeom prst="rect">
            <a:avLst/>
          </a:prstGeom>
        </p:spPr>
        <p:txBody>
          <a:bodyPr vert="horz" lIns="93324" tIns="46662" rIns="93324" bIns="46662" rtlCol="0"/>
          <a:lstStyle>
            <a:lvl1pPr algn="r">
              <a:defRPr sz="1200"/>
            </a:lvl1pPr>
          </a:lstStyle>
          <a:p>
            <a:pPr>
              <a:defRPr/>
            </a:pPr>
            <a:fld id="{E8468ECA-FCD4-4767-A441-9AD0A66A9B02}" type="datetimeFigureOut">
              <a:rPr lang="en-US"/>
              <a:pPr>
                <a:defRPr/>
              </a:pPr>
              <a:t>11/26/2020</a:t>
            </a:fld>
            <a:endParaRPr lang="en-US" dirty="0"/>
          </a:p>
        </p:txBody>
      </p:sp>
      <p:sp>
        <p:nvSpPr>
          <p:cNvPr id="4" name="Slide Image Placeholder 3"/>
          <p:cNvSpPr>
            <a:spLocks noGrp="1" noRot="1" noChangeAspect="1"/>
          </p:cNvSpPr>
          <p:nvPr>
            <p:ph type="sldImg" idx="2"/>
          </p:nvPr>
        </p:nvSpPr>
        <p:spPr>
          <a:xfrm>
            <a:off x="1184275" y="698500"/>
            <a:ext cx="4654550" cy="3490913"/>
          </a:xfrm>
          <a:prstGeom prst="rect">
            <a:avLst/>
          </a:prstGeom>
          <a:noFill/>
          <a:ln w="12700">
            <a:solidFill>
              <a:prstClr val="black"/>
            </a:solidFill>
          </a:ln>
        </p:spPr>
        <p:txBody>
          <a:bodyPr vert="horz" lIns="93324" tIns="46662" rIns="93324" bIns="46662" rtlCol="0" anchor="ctr"/>
          <a:lstStyle/>
          <a:p>
            <a:pPr lvl="0"/>
            <a:endParaRPr lang="en-US" noProof="0" dirty="0"/>
          </a:p>
        </p:txBody>
      </p:sp>
      <p:sp>
        <p:nvSpPr>
          <p:cNvPr id="5" name="Notes Placeholder 4"/>
          <p:cNvSpPr>
            <a:spLocks noGrp="1"/>
          </p:cNvSpPr>
          <p:nvPr>
            <p:ph type="body" sz="quarter" idx="3"/>
          </p:nvPr>
        </p:nvSpPr>
        <p:spPr>
          <a:xfrm>
            <a:off x="702310" y="4421823"/>
            <a:ext cx="5618480" cy="4189095"/>
          </a:xfrm>
          <a:prstGeom prst="rect">
            <a:avLst/>
          </a:prstGeom>
        </p:spPr>
        <p:txBody>
          <a:bodyPr vert="horz" lIns="93324" tIns="46662" rIns="93324" bIns="46662"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842029"/>
            <a:ext cx="3043343" cy="465455"/>
          </a:xfrm>
          <a:prstGeom prst="rect">
            <a:avLst/>
          </a:prstGeom>
        </p:spPr>
        <p:txBody>
          <a:bodyPr vert="horz" lIns="93324" tIns="46662" rIns="93324" bIns="46662" rtlCol="0" anchor="b"/>
          <a:lstStyle>
            <a:lvl1pPr algn="l">
              <a:defRPr sz="1200"/>
            </a:lvl1pPr>
          </a:lstStyle>
          <a:p>
            <a:pPr>
              <a:defRPr/>
            </a:pPr>
            <a:endParaRPr lang="en-US"/>
          </a:p>
        </p:txBody>
      </p:sp>
      <p:sp>
        <p:nvSpPr>
          <p:cNvPr id="7" name="Slide Number Placeholder 6"/>
          <p:cNvSpPr>
            <a:spLocks noGrp="1"/>
          </p:cNvSpPr>
          <p:nvPr>
            <p:ph type="sldNum" sz="quarter" idx="5"/>
          </p:nvPr>
        </p:nvSpPr>
        <p:spPr>
          <a:xfrm>
            <a:off x="3978132" y="8842029"/>
            <a:ext cx="3043343" cy="465455"/>
          </a:xfrm>
          <a:prstGeom prst="rect">
            <a:avLst/>
          </a:prstGeom>
        </p:spPr>
        <p:txBody>
          <a:bodyPr vert="horz" lIns="93324" tIns="46662" rIns="93324" bIns="46662" rtlCol="0" anchor="b"/>
          <a:lstStyle>
            <a:lvl1pPr algn="r">
              <a:defRPr sz="1200"/>
            </a:lvl1pPr>
          </a:lstStyle>
          <a:p>
            <a:pPr>
              <a:defRPr/>
            </a:pPr>
            <a:fld id="{95A1D999-1AA3-4AF7-B474-A087E9E088D0}" type="slidenum">
              <a:rPr lang="en-US"/>
              <a:pPr>
                <a:defRPr/>
              </a:pPr>
              <a:t>‹#›</a:t>
            </a:fld>
            <a:endParaRPr lang="en-US" dirty="0"/>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5613" algn="l" rtl="0" eaLnBrk="0" fontAlgn="base" hangingPunct="0">
      <a:spcBef>
        <a:spcPct val="30000"/>
      </a:spcBef>
      <a:spcAft>
        <a:spcPct val="0"/>
      </a:spcAft>
      <a:defRPr sz="1200" kern="1200">
        <a:solidFill>
          <a:schemeClr val="tx1"/>
        </a:solidFill>
        <a:latin typeface="+mn-lt"/>
        <a:ea typeface="+mn-ea"/>
        <a:cs typeface="+mn-cs"/>
      </a:defRPr>
    </a:lvl2pPr>
    <a:lvl3pPr marL="912813" algn="l" rtl="0" eaLnBrk="0" fontAlgn="base" hangingPunct="0">
      <a:spcBef>
        <a:spcPct val="30000"/>
      </a:spcBef>
      <a:spcAft>
        <a:spcPct val="0"/>
      </a:spcAft>
      <a:defRPr sz="1200" kern="1200">
        <a:solidFill>
          <a:schemeClr val="tx1"/>
        </a:solidFill>
        <a:latin typeface="+mn-lt"/>
        <a:ea typeface="+mn-ea"/>
        <a:cs typeface="+mn-cs"/>
      </a:defRPr>
    </a:lvl3pPr>
    <a:lvl4pPr marL="1370013" algn="l" rtl="0" eaLnBrk="0" fontAlgn="base" hangingPunct="0">
      <a:spcBef>
        <a:spcPct val="30000"/>
      </a:spcBef>
      <a:spcAft>
        <a:spcPct val="0"/>
      </a:spcAft>
      <a:defRPr sz="1200" kern="1200">
        <a:solidFill>
          <a:schemeClr val="tx1"/>
        </a:solidFill>
        <a:latin typeface="+mn-lt"/>
        <a:ea typeface="+mn-ea"/>
        <a:cs typeface="+mn-cs"/>
      </a:defRPr>
    </a:lvl4pPr>
    <a:lvl5pPr marL="1827213" algn="l" rtl="0" eaLnBrk="0" fontAlgn="base" hangingPunct="0">
      <a:spcBef>
        <a:spcPct val="30000"/>
      </a:spcBef>
      <a:spcAft>
        <a:spcPct val="0"/>
      </a:spcAft>
      <a:defRPr sz="1200" kern="1200">
        <a:solidFill>
          <a:schemeClr val="tx1"/>
        </a:solidFill>
        <a:latin typeface="+mn-lt"/>
        <a:ea typeface="+mn-ea"/>
        <a:cs typeface="+mn-cs"/>
      </a:defRPr>
    </a:lvl5pPr>
    <a:lvl6pPr marL="2285922" algn="l" defTabSz="914368" rtl="0" eaLnBrk="1" latinLnBrk="0" hangingPunct="1">
      <a:defRPr sz="1200" kern="1200">
        <a:solidFill>
          <a:schemeClr val="tx1"/>
        </a:solidFill>
        <a:latin typeface="+mn-lt"/>
        <a:ea typeface="+mn-ea"/>
        <a:cs typeface="+mn-cs"/>
      </a:defRPr>
    </a:lvl6pPr>
    <a:lvl7pPr marL="2743106" algn="l" defTabSz="914368" rtl="0" eaLnBrk="1" latinLnBrk="0" hangingPunct="1">
      <a:defRPr sz="1200" kern="1200">
        <a:solidFill>
          <a:schemeClr val="tx1"/>
        </a:solidFill>
        <a:latin typeface="+mn-lt"/>
        <a:ea typeface="+mn-ea"/>
        <a:cs typeface="+mn-cs"/>
      </a:defRPr>
    </a:lvl7pPr>
    <a:lvl8pPr marL="3200290" algn="l" defTabSz="914368" rtl="0" eaLnBrk="1" latinLnBrk="0" hangingPunct="1">
      <a:defRPr sz="1200" kern="1200">
        <a:solidFill>
          <a:schemeClr val="tx1"/>
        </a:solidFill>
        <a:latin typeface="+mn-lt"/>
        <a:ea typeface="+mn-ea"/>
        <a:cs typeface="+mn-cs"/>
      </a:defRPr>
    </a:lvl8pPr>
    <a:lvl9pPr marL="3657475" algn="l" defTabSz="914368"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95A1D999-1AA3-4AF7-B474-A087E9E088D0}" type="slidenum">
              <a:rPr lang="en-US" smtClean="0"/>
              <a:pPr>
                <a:defRPr/>
              </a:pPr>
              <a:t>1</a:t>
            </a:fld>
            <a:endParaRPr lang="en-US" dirty="0"/>
          </a:p>
        </p:txBody>
      </p:sp>
    </p:spTree>
    <p:extLst>
      <p:ext uri="{BB962C8B-B14F-4D97-AF65-F5344CB8AC3E}">
        <p14:creationId xmlns:p14="http://schemas.microsoft.com/office/powerpoint/2010/main" val="24338103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184" indent="0" algn="ctr">
              <a:buNone/>
              <a:defRPr/>
            </a:lvl2pPr>
            <a:lvl3pPr marL="914368" indent="0" algn="ctr">
              <a:buNone/>
              <a:defRPr/>
            </a:lvl3pPr>
            <a:lvl4pPr marL="1371553" indent="0" algn="ctr">
              <a:buNone/>
              <a:defRPr/>
            </a:lvl4pPr>
            <a:lvl5pPr marL="1828737" indent="0" algn="ctr">
              <a:buNone/>
              <a:defRPr/>
            </a:lvl5pPr>
            <a:lvl6pPr marL="2285922" indent="0" algn="ctr">
              <a:buNone/>
              <a:defRPr/>
            </a:lvl6pPr>
            <a:lvl7pPr marL="2743106" indent="0" algn="ctr">
              <a:buNone/>
              <a:defRPr/>
            </a:lvl7pPr>
            <a:lvl8pPr marL="3200290" indent="0" algn="ctr">
              <a:buNone/>
              <a:defRPr/>
            </a:lvl8pPr>
            <a:lvl9pPr marL="3657475"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907A24A-EE01-4FFF-B865-DEFEBA299DC7}" type="slidenum">
              <a:rPr lang="en-US"/>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1CF8CDE-1D61-4434-A8D4-A12664F1F034}" type="slidenum">
              <a:rPr lang="en-US"/>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9"/>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96FAE680-E495-40E8-B03E-91F8AD5072AA}" type="slidenum">
              <a:rPr lang="en-US"/>
              <a:pPr>
                <a:defRPr/>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4639"/>
            <a:ext cx="8229600" cy="58515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C9D1F987-C306-4481-BAE6-C66747CE0704}" type="slidenum">
              <a:rPr lang="en-US"/>
              <a:pPr>
                <a:defRPr/>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a:t>Click to edit Master title style</a:t>
            </a:r>
          </a:p>
        </p:txBody>
      </p:sp>
      <p:sp>
        <p:nvSpPr>
          <p:cNvPr id="3" name="Text Placeholder 2"/>
          <p:cNvSpPr>
            <a:spLocks noGrp="1"/>
          </p:cNvSpPr>
          <p:nvPr>
            <p:ph type="body" sz="half" idx="1"/>
          </p:nvPr>
        </p:nvSpPr>
        <p:spPr>
          <a:xfrm>
            <a:off x="457200" y="1600201"/>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1"/>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6102E0F-2943-4D8F-B5F0-CA55A7B3DB5D}" type="slidenum">
              <a:rPr lang="en-US"/>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DBD93321-8854-45D3-87E5-FFBD7A5A4797}" type="slidenum">
              <a:rPr lang="en-US"/>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1"/>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4"/>
            <a:ext cx="7772400" cy="1500187"/>
          </a:xfrm>
        </p:spPr>
        <p:txBody>
          <a:bodyPr anchor="b"/>
          <a:lstStyle>
            <a:lvl1pPr marL="0" indent="0">
              <a:buNone/>
              <a:defRPr sz="2000"/>
            </a:lvl1pPr>
            <a:lvl2pPr marL="457184" indent="0">
              <a:buNone/>
              <a:defRPr sz="1800"/>
            </a:lvl2pPr>
            <a:lvl3pPr marL="914368" indent="0">
              <a:buNone/>
              <a:defRPr sz="1600"/>
            </a:lvl3pPr>
            <a:lvl4pPr marL="1371553" indent="0">
              <a:buNone/>
              <a:defRPr sz="1400"/>
            </a:lvl4pPr>
            <a:lvl5pPr marL="1828737" indent="0">
              <a:buNone/>
              <a:defRPr sz="1400"/>
            </a:lvl5pPr>
            <a:lvl6pPr marL="2285922" indent="0">
              <a:buNone/>
              <a:defRPr sz="1400"/>
            </a:lvl6pPr>
            <a:lvl7pPr marL="2743106" indent="0">
              <a:buNone/>
              <a:defRPr sz="1400"/>
            </a:lvl7pPr>
            <a:lvl8pPr marL="3200290" indent="0">
              <a:buNone/>
              <a:defRPr sz="1400"/>
            </a:lvl8pPr>
            <a:lvl9pPr marL="3657475"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2775097-BB54-4FF8-8DDF-31830133C08F}"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68E3CAA6-6DF7-41A0-AD45-4D44881C190D}"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1" y="1535113"/>
            <a:ext cx="4040188" cy="639762"/>
          </a:xfrm>
        </p:spPr>
        <p:txBody>
          <a:bodyPr anchor="b"/>
          <a:lstStyle>
            <a:lvl1pPr marL="0" indent="0">
              <a:buNone/>
              <a:defRPr sz="2400" b="1"/>
            </a:lvl1pPr>
            <a:lvl2pPr marL="457184" indent="0">
              <a:buNone/>
              <a:defRPr sz="2000" b="1"/>
            </a:lvl2pPr>
            <a:lvl3pPr marL="914368" indent="0">
              <a:buNone/>
              <a:defRPr sz="1800" b="1"/>
            </a:lvl3pPr>
            <a:lvl4pPr marL="1371553" indent="0">
              <a:buNone/>
              <a:defRPr sz="1600" b="1"/>
            </a:lvl4pPr>
            <a:lvl5pPr marL="1828737" indent="0">
              <a:buNone/>
              <a:defRPr sz="1600" b="1"/>
            </a:lvl5pPr>
            <a:lvl6pPr marL="2285922" indent="0">
              <a:buNone/>
              <a:defRPr sz="1600" b="1"/>
            </a:lvl6pPr>
            <a:lvl7pPr marL="2743106" indent="0">
              <a:buNone/>
              <a:defRPr sz="1600" b="1"/>
            </a:lvl7pPr>
            <a:lvl8pPr marL="3200290" indent="0">
              <a:buNone/>
              <a:defRPr sz="1600" b="1"/>
            </a:lvl8pPr>
            <a:lvl9pPr marL="3657475"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1"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2400" b="1"/>
            </a:lvl1pPr>
            <a:lvl2pPr marL="457184" indent="0">
              <a:buNone/>
              <a:defRPr sz="2000" b="1"/>
            </a:lvl2pPr>
            <a:lvl3pPr marL="914368" indent="0">
              <a:buNone/>
              <a:defRPr sz="1800" b="1"/>
            </a:lvl3pPr>
            <a:lvl4pPr marL="1371553" indent="0">
              <a:buNone/>
              <a:defRPr sz="1600" b="1"/>
            </a:lvl4pPr>
            <a:lvl5pPr marL="1828737" indent="0">
              <a:buNone/>
              <a:defRPr sz="1600" b="1"/>
            </a:lvl5pPr>
            <a:lvl6pPr marL="2285922" indent="0">
              <a:buNone/>
              <a:defRPr sz="1600" b="1"/>
            </a:lvl6pPr>
            <a:lvl7pPr marL="2743106" indent="0">
              <a:buNone/>
              <a:defRPr sz="1600" b="1"/>
            </a:lvl7pPr>
            <a:lvl8pPr marL="3200290" indent="0">
              <a:buNone/>
              <a:defRPr sz="1600" b="1"/>
            </a:lvl8pPr>
            <a:lvl9pPr marL="3657475"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5E7D18A5-6C48-4D58-9486-2D323D8681ED}"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63F1F614-9A60-41F9-9E0D-1A2BD4A8218F}"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7E144401-F39B-429E-B9F0-916835699354}"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1"/>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435101"/>
            <a:ext cx="3008313" cy="4691063"/>
          </a:xfrm>
        </p:spPr>
        <p:txBody>
          <a:bodyPr/>
          <a:lstStyle>
            <a:lvl1pPr marL="0" indent="0">
              <a:buNone/>
              <a:defRPr sz="1400"/>
            </a:lvl1pPr>
            <a:lvl2pPr marL="457184" indent="0">
              <a:buNone/>
              <a:defRPr sz="1200"/>
            </a:lvl2pPr>
            <a:lvl3pPr marL="914368" indent="0">
              <a:buNone/>
              <a:defRPr sz="1000"/>
            </a:lvl3pPr>
            <a:lvl4pPr marL="1371553" indent="0">
              <a:buNone/>
              <a:defRPr sz="900"/>
            </a:lvl4pPr>
            <a:lvl5pPr marL="1828737" indent="0">
              <a:buNone/>
              <a:defRPr sz="900"/>
            </a:lvl5pPr>
            <a:lvl6pPr marL="2285922" indent="0">
              <a:buNone/>
              <a:defRPr sz="900"/>
            </a:lvl6pPr>
            <a:lvl7pPr marL="2743106" indent="0">
              <a:buNone/>
              <a:defRPr sz="900"/>
            </a:lvl7pPr>
            <a:lvl8pPr marL="3200290" indent="0">
              <a:buNone/>
              <a:defRPr sz="900"/>
            </a:lvl8pPr>
            <a:lvl9pPr marL="3657475"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462658A6-2895-4F8E-9569-2718370C716B}" type="slidenum">
              <a:rPr lang="en-US"/>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184" indent="0">
              <a:buNone/>
              <a:defRPr sz="2800"/>
            </a:lvl2pPr>
            <a:lvl3pPr marL="914368" indent="0">
              <a:buNone/>
              <a:defRPr sz="2400"/>
            </a:lvl3pPr>
            <a:lvl4pPr marL="1371553" indent="0">
              <a:buNone/>
              <a:defRPr sz="2000"/>
            </a:lvl4pPr>
            <a:lvl5pPr marL="1828737" indent="0">
              <a:buNone/>
              <a:defRPr sz="2000"/>
            </a:lvl5pPr>
            <a:lvl6pPr marL="2285922" indent="0">
              <a:buNone/>
              <a:defRPr sz="2000"/>
            </a:lvl6pPr>
            <a:lvl7pPr marL="2743106" indent="0">
              <a:buNone/>
              <a:defRPr sz="2000"/>
            </a:lvl7pPr>
            <a:lvl8pPr marL="3200290" indent="0">
              <a:buNone/>
              <a:defRPr sz="2000"/>
            </a:lvl8pPr>
            <a:lvl9pPr marL="3657475"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184" indent="0">
              <a:buNone/>
              <a:defRPr sz="1200"/>
            </a:lvl2pPr>
            <a:lvl3pPr marL="914368" indent="0">
              <a:buNone/>
              <a:defRPr sz="1000"/>
            </a:lvl3pPr>
            <a:lvl4pPr marL="1371553" indent="0">
              <a:buNone/>
              <a:defRPr sz="900"/>
            </a:lvl4pPr>
            <a:lvl5pPr marL="1828737" indent="0">
              <a:buNone/>
              <a:defRPr sz="900"/>
            </a:lvl5pPr>
            <a:lvl6pPr marL="2285922" indent="0">
              <a:buNone/>
              <a:defRPr sz="900"/>
            </a:lvl6pPr>
            <a:lvl7pPr marL="2743106" indent="0">
              <a:buNone/>
              <a:defRPr sz="900"/>
            </a:lvl7pPr>
            <a:lvl8pPr marL="3200290" indent="0">
              <a:buNone/>
              <a:defRPr sz="900"/>
            </a:lvl8pPr>
            <a:lvl9pPr marL="3657475"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3C6807C2-C407-4AEA-8611-0B86175B11C3}"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5">
            <a:lum/>
          </a:blip>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36" tIns="45718" rIns="91436" bIns="45718"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36" tIns="45718" rIns="91436" bIns="45718"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36" tIns="45718" rIns="91436" bIns="45718" numCol="1" anchor="t" anchorCtr="0" compatLnSpc="1">
            <a:prstTxWarp prst="textNoShape">
              <a:avLst/>
            </a:prstTxWarp>
          </a:bodyPr>
          <a:lstStyle>
            <a:lvl1pPr>
              <a:defRPr sz="1400"/>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36" tIns="45718" rIns="91436" bIns="45718" numCol="1" anchor="t" anchorCtr="0" compatLnSpc="1">
            <a:prstTxWarp prst="textNoShape">
              <a:avLst/>
            </a:prstTxWarp>
          </a:bodyPr>
          <a:lstStyle>
            <a:lvl1pPr algn="ctr">
              <a:defRPr sz="1400"/>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36" tIns="45718" rIns="91436" bIns="45718" numCol="1" anchor="t" anchorCtr="0" compatLnSpc="1">
            <a:prstTxWarp prst="textNoShape">
              <a:avLst/>
            </a:prstTxWarp>
          </a:bodyPr>
          <a:lstStyle>
            <a:lvl1pPr algn="r">
              <a:defRPr sz="1400"/>
            </a:lvl1pPr>
          </a:lstStyle>
          <a:p>
            <a:pPr>
              <a:defRPr/>
            </a:pPr>
            <a:fld id="{23E440FD-95CB-4EBB-A5FF-B0FADC389D68}"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hf hdr="0" ft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184" algn="ctr" rtl="0" fontAlgn="base">
        <a:spcBef>
          <a:spcPct val="0"/>
        </a:spcBef>
        <a:spcAft>
          <a:spcPct val="0"/>
        </a:spcAft>
        <a:defRPr sz="4400">
          <a:solidFill>
            <a:schemeClr val="tx2"/>
          </a:solidFill>
          <a:latin typeface="Arial" charset="0"/>
        </a:defRPr>
      </a:lvl6pPr>
      <a:lvl7pPr marL="914368" algn="ctr" rtl="0" fontAlgn="base">
        <a:spcBef>
          <a:spcPct val="0"/>
        </a:spcBef>
        <a:spcAft>
          <a:spcPct val="0"/>
        </a:spcAft>
        <a:defRPr sz="4400">
          <a:solidFill>
            <a:schemeClr val="tx2"/>
          </a:solidFill>
          <a:latin typeface="Arial" charset="0"/>
        </a:defRPr>
      </a:lvl7pPr>
      <a:lvl8pPr marL="1371553" algn="ctr" rtl="0" fontAlgn="base">
        <a:spcBef>
          <a:spcPct val="0"/>
        </a:spcBef>
        <a:spcAft>
          <a:spcPct val="0"/>
        </a:spcAft>
        <a:defRPr sz="4400">
          <a:solidFill>
            <a:schemeClr val="tx2"/>
          </a:solidFill>
          <a:latin typeface="Arial" charset="0"/>
        </a:defRPr>
      </a:lvl8pPr>
      <a:lvl9pPr marL="1828737" algn="ctr" rtl="0" fontAlgn="base">
        <a:spcBef>
          <a:spcPct val="0"/>
        </a:spcBef>
        <a:spcAft>
          <a:spcPct val="0"/>
        </a:spcAft>
        <a:defRPr sz="4400">
          <a:solidFill>
            <a:schemeClr val="tx2"/>
          </a:solidFill>
          <a:latin typeface="Arial" charset="0"/>
        </a:defRPr>
      </a:lvl9pPr>
    </p:titleStyle>
    <p:bodyStyle>
      <a:lvl1pPr marL="341313" indent="-341313" algn="l" rtl="0" eaLnBrk="0" fontAlgn="base" hangingPunct="0">
        <a:spcBef>
          <a:spcPct val="20000"/>
        </a:spcBef>
        <a:spcAft>
          <a:spcPct val="0"/>
        </a:spcAft>
        <a:buChar char="•"/>
        <a:defRPr sz="3200">
          <a:solidFill>
            <a:schemeClr val="tx1"/>
          </a:solidFill>
          <a:latin typeface="+mn-lt"/>
          <a:ea typeface="+mn-ea"/>
          <a:cs typeface="+mn-cs"/>
        </a:defRPr>
      </a:lvl1pPr>
      <a:lvl2pPr marL="741363" indent="-284163" algn="l" rtl="0" eaLnBrk="0" fontAlgn="base" hangingPunct="0">
        <a:spcBef>
          <a:spcPct val="20000"/>
        </a:spcBef>
        <a:spcAft>
          <a:spcPct val="0"/>
        </a:spcAft>
        <a:buChar char="–"/>
        <a:defRPr sz="2800">
          <a:solidFill>
            <a:schemeClr val="tx1"/>
          </a:solidFill>
          <a:latin typeface="+mn-lt"/>
        </a:defRPr>
      </a:lvl2pPr>
      <a:lvl3pPr marL="1141413" indent="-227013" algn="l" rtl="0" eaLnBrk="0" fontAlgn="base" hangingPunct="0">
        <a:spcBef>
          <a:spcPct val="20000"/>
        </a:spcBef>
        <a:spcAft>
          <a:spcPct val="0"/>
        </a:spcAft>
        <a:buChar char="•"/>
        <a:defRPr sz="2400">
          <a:solidFill>
            <a:schemeClr val="tx1"/>
          </a:solidFill>
          <a:latin typeface="+mn-lt"/>
        </a:defRPr>
      </a:lvl3pPr>
      <a:lvl4pPr marL="1598613" indent="-227013" algn="l" rtl="0" eaLnBrk="0" fontAlgn="base" hangingPunct="0">
        <a:spcBef>
          <a:spcPct val="20000"/>
        </a:spcBef>
        <a:spcAft>
          <a:spcPct val="0"/>
        </a:spcAft>
        <a:buChar char="–"/>
        <a:defRPr sz="2000">
          <a:solidFill>
            <a:schemeClr val="tx1"/>
          </a:solidFill>
          <a:latin typeface="+mn-lt"/>
        </a:defRPr>
      </a:lvl4pPr>
      <a:lvl5pPr marL="2055813" indent="-227013" algn="l" rtl="0" eaLnBrk="0" fontAlgn="base" hangingPunct="0">
        <a:spcBef>
          <a:spcPct val="20000"/>
        </a:spcBef>
        <a:spcAft>
          <a:spcPct val="0"/>
        </a:spcAft>
        <a:buChar char="»"/>
        <a:defRPr sz="2000">
          <a:solidFill>
            <a:schemeClr val="tx1"/>
          </a:solidFill>
          <a:latin typeface="+mn-lt"/>
        </a:defRPr>
      </a:lvl5pPr>
      <a:lvl6pPr marL="2514514" indent="-228592" algn="l" rtl="0" fontAlgn="base">
        <a:spcBef>
          <a:spcPct val="20000"/>
        </a:spcBef>
        <a:spcAft>
          <a:spcPct val="0"/>
        </a:spcAft>
        <a:buChar char="»"/>
        <a:defRPr sz="2000">
          <a:solidFill>
            <a:schemeClr val="tx1"/>
          </a:solidFill>
          <a:latin typeface="+mn-lt"/>
        </a:defRPr>
      </a:lvl6pPr>
      <a:lvl7pPr marL="2971698" indent="-228592" algn="l" rtl="0" fontAlgn="base">
        <a:spcBef>
          <a:spcPct val="20000"/>
        </a:spcBef>
        <a:spcAft>
          <a:spcPct val="0"/>
        </a:spcAft>
        <a:buChar char="»"/>
        <a:defRPr sz="2000">
          <a:solidFill>
            <a:schemeClr val="tx1"/>
          </a:solidFill>
          <a:latin typeface="+mn-lt"/>
        </a:defRPr>
      </a:lvl7pPr>
      <a:lvl8pPr marL="3428883" indent="-228592" algn="l" rtl="0" fontAlgn="base">
        <a:spcBef>
          <a:spcPct val="20000"/>
        </a:spcBef>
        <a:spcAft>
          <a:spcPct val="0"/>
        </a:spcAft>
        <a:buChar char="»"/>
        <a:defRPr sz="2000">
          <a:solidFill>
            <a:schemeClr val="tx1"/>
          </a:solidFill>
          <a:latin typeface="+mn-lt"/>
        </a:defRPr>
      </a:lvl8pPr>
      <a:lvl9pPr marL="3886067" indent="-228592"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368" rtl="0" eaLnBrk="1" latinLnBrk="0" hangingPunct="1">
        <a:defRPr sz="1800" kern="1200">
          <a:solidFill>
            <a:schemeClr val="tx1"/>
          </a:solidFill>
          <a:latin typeface="+mn-lt"/>
          <a:ea typeface="+mn-ea"/>
          <a:cs typeface="+mn-cs"/>
        </a:defRPr>
      </a:lvl1pPr>
      <a:lvl2pPr marL="457184" algn="l" defTabSz="914368" rtl="0" eaLnBrk="1" latinLnBrk="0" hangingPunct="1">
        <a:defRPr sz="1800" kern="1200">
          <a:solidFill>
            <a:schemeClr val="tx1"/>
          </a:solidFill>
          <a:latin typeface="+mn-lt"/>
          <a:ea typeface="+mn-ea"/>
          <a:cs typeface="+mn-cs"/>
        </a:defRPr>
      </a:lvl2pPr>
      <a:lvl3pPr marL="914368" algn="l" defTabSz="914368" rtl="0" eaLnBrk="1" latinLnBrk="0" hangingPunct="1">
        <a:defRPr sz="1800" kern="1200">
          <a:solidFill>
            <a:schemeClr val="tx1"/>
          </a:solidFill>
          <a:latin typeface="+mn-lt"/>
          <a:ea typeface="+mn-ea"/>
          <a:cs typeface="+mn-cs"/>
        </a:defRPr>
      </a:lvl3pPr>
      <a:lvl4pPr marL="1371553" algn="l" defTabSz="914368" rtl="0" eaLnBrk="1" latinLnBrk="0" hangingPunct="1">
        <a:defRPr sz="1800" kern="1200">
          <a:solidFill>
            <a:schemeClr val="tx1"/>
          </a:solidFill>
          <a:latin typeface="+mn-lt"/>
          <a:ea typeface="+mn-ea"/>
          <a:cs typeface="+mn-cs"/>
        </a:defRPr>
      </a:lvl4pPr>
      <a:lvl5pPr marL="1828737" algn="l" defTabSz="914368" rtl="0" eaLnBrk="1" latinLnBrk="0" hangingPunct="1">
        <a:defRPr sz="1800" kern="1200">
          <a:solidFill>
            <a:schemeClr val="tx1"/>
          </a:solidFill>
          <a:latin typeface="+mn-lt"/>
          <a:ea typeface="+mn-ea"/>
          <a:cs typeface="+mn-cs"/>
        </a:defRPr>
      </a:lvl5pPr>
      <a:lvl6pPr marL="2285922" algn="l" defTabSz="914368" rtl="0" eaLnBrk="1" latinLnBrk="0" hangingPunct="1">
        <a:defRPr sz="1800" kern="1200">
          <a:solidFill>
            <a:schemeClr val="tx1"/>
          </a:solidFill>
          <a:latin typeface="+mn-lt"/>
          <a:ea typeface="+mn-ea"/>
          <a:cs typeface="+mn-cs"/>
        </a:defRPr>
      </a:lvl6pPr>
      <a:lvl7pPr marL="2743106" algn="l" defTabSz="914368" rtl="0" eaLnBrk="1" latinLnBrk="0" hangingPunct="1">
        <a:defRPr sz="1800" kern="1200">
          <a:solidFill>
            <a:schemeClr val="tx1"/>
          </a:solidFill>
          <a:latin typeface="+mn-lt"/>
          <a:ea typeface="+mn-ea"/>
          <a:cs typeface="+mn-cs"/>
        </a:defRPr>
      </a:lvl7pPr>
      <a:lvl8pPr marL="3200290" algn="l" defTabSz="914368" rtl="0" eaLnBrk="1" latinLnBrk="0" hangingPunct="1">
        <a:defRPr sz="1800" kern="1200">
          <a:solidFill>
            <a:schemeClr val="tx1"/>
          </a:solidFill>
          <a:latin typeface="+mn-lt"/>
          <a:ea typeface="+mn-ea"/>
          <a:cs typeface="+mn-cs"/>
        </a:defRPr>
      </a:lvl8pPr>
      <a:lvl9pPr marL="3657475" algn="l" defTabSz="914368"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gi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3" descr="G:\23blaw421\myIMG_12.gif"/>
          <p:cNvPicPr>
            <a:picLocks noChangeAspect="1" noChangeArrowheads="1" noCrop="1"/>
          </p:cNvPicPr>
          <p:nvPr/>
        </p:nvPicPr>
        <p:blipFill>
          <a:blip r:embed="rId3" cstate="print"/>
          <a:srcRect/>
          <a:stretch>
            <a:fillRect/>
          </a:stretch>
        </p:blipFill>
        <p:spPr bwMode="auto">
          <a:xfrm>
            <a:off x="2867243" y="1828801"/>
            <a:ext cx="3135095" cy="3136900"/>
          </a:xfrm>
          <a:prstGeom prst="rect">
            <a:avLst/>
          </a:prstGeom>
          <a:noFill/>
          <a:ln w="9525">
            <a:noFill/>
            <a:miter lim="800000"/>
            <a:headEnd/>
            <a:tailEnd/>
          </a:ln>
        </p:spPr>
      </p:pic>
      <p:sp>
        <p:nvSpPr>
          <p:cNvPr id="8" name="Rectangle 3"/>
          <p:cNvSpPr txBox="1">
            <a:spLocks noChangeArrowheads="1"/>
          </p:cNvSpPr>
          <p:nvPr/>
        </p:nvSpPr>
        <p:spPr>
          <a:xfrm>
            <a:off x="381000" y="5394325"/>
            <a:ext cx="8305800" cy="1169988"/>
          </a:xfrm>
          <a:prstGeom prst="rect">
            <a:avLst/>
          </a:prstGeom>
          <a:solidFill>
            <a:schemeClr val="tx1"/>
          </a:solidFill>
        </p:spPr>
        <p:txBody>
          <a:bodyPr lIns="91436" tIns="45718" rIns="91436" bIns="45718"/>
          <a:lstStyle/>
          <a:p>
            <a:pPr marL="342889" indent="-342889" algn="ctr">
              <a:spcBef>
                <a:spcPct val="20000"/>
              </a:spcBef>
              <a:defRPr/>
            </a:pPr>
            <a:r>
              <a:rPr lang="en-US" sz="3200" b="1" kern="0" dirty="0">
                <a:solidFill>
                  <a:srgbClr val="FFFF00"/>
                </a:solidFill>
                <a:latin typeface="+mn-lt"/>
              </a:rPr>
              <a:t>Slide Set Twelve A:</a:t>
            </a:r>
          </a:p>
          <a:p>
            <a:pPr marL="342889" indent="-342889" algn="ctr">
              <a:spcBef>
                <a:spcPct val="20000"/>
              </a:spcBef>
              <a:defRPr/>
            </a:pPr>
            <a:r>
              <a:rPr lang="en-US" sz="2800" b="1" kern="0" dirty="0">
                <a:solidFill>
                  <a:srgbClr val="FFFF00"/>
                </a:solidFill>
                <a:latin typeface="+mn-lt"/>
              </a:rPr>
              <a:t>Public Authorities</a:t>
            </a:r>
          </a:p>
        </p:txBody>
      </p:sp>
      <p:pic>
        <p:nvPicPr>
          <p:cNvPr id="2" name="Picture 1"/>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590800" y="304800"/>
            <a:ext cx="4315709" cy="914400"/>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8" name="Picture 3"/>
          <p:cNvPicPr>
            <a:picLocks noChangeAspect="1" noChangeArrowheads="1"/>
          </p:cNvPicPr>
          <p:nvPr/>
        </p:nvPicPr>
        <p:blipFill>
          <a:blip r:embed="rId2" cstate="print"/>
          <a:srcRect/>
          <a:stretch>
            <a:fillRect/>
          </a:stretch>
        </p:blipFill>
        <p:spPr bwMode="auto">
          <a:xfrm>
            <a:off x="381000" y="914400"/>
            <a:ext cx="8458200" cy="5715000"/>
          </a:xfrm>
          <a:prstGeom prst="rect">
            <a:avLst/>
          </a:prstGeom>
          <a:noFill/>
          <a:ln w="9525">
            <a:noFill/>
            <a:miter lim="800000"/>
            <a:headEnd/>
            <a:tailEnd/>
          </a:ln>
        </p:spPr>
      </p:pic>
      <p:sp>
        <p:nvSpPr>
          <p:cNvPr id="4" name="TextBox 8"/>
          <p:cNvSpPr txBox="1"/>
          <p:nvPr/>
        </p:nvSpPr>
        <p:spPr>
          <a:xfrm>
            <a:off x="724619" y="1447800"/>
            <a:ext cx="7694762" cy="4215000"/>
          </a:xfrm>
          <a:prstGeom prst="rect">
            <a:avLst/>
          </a:prstGeom>
          <a:solidFill>
            <a:schemeClr val="accent3"/>
          </a:solidFill>
        </p:spPr>
        <p:txBody>
          <a:bodyPr wrap="square">
            <a:spAutoFit/>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5613" indent="-53975" algn="l" rtl="0" fontAlgn="base">
              <a:spcBef>
                <a:spcPct val="0"/>
              </a:spcBef>
              <a:spcAft>
                <a:spcPct val="0"/>
              </a:spcAft>
              <a:defRPr kern="1200">
                <a:solidFill>
                  <a:schemeClr val="tx1"/>
                </a:solidFill>
                <a:latin typeface="Arial" charset="0"/>
                <a:ea typeface="+mn-ea"/>
                <a:cs typeface="+mn-cs"/>
              </a:defRPr>
            </a:lvl2pPr>
            <a:lvl3pPr marL="912813" indent="-107950" algn="l" rtl="0" fontAlgn="base">
              <a:spcBef>
                <a:spcPct val="0"/>
              </a:spcBef>
              <a:spcAft>
                <a:spcPct val="0"/>
              </a:spcAft>
              <a:defRPr kern="1200">
                <a:solidFill>
                  <a:schemeClr val="tx1"/>
                </a:solidFill>
                <a:latin typeface="Arial" charset="0"/>
                <a:ea typeface="+mn-ea"/>
                <a:cs typeface="+mn-cs"/>
              </a:defRPr>
            </a:lvl3pPr>
            <a:lvl4pPr marL="1370013" indent="-163513" algn="l" rtl="0" fontAlgn="base">
              <a:spcBef>
                <a:spcPct val="0"/>
              </a:spcBef>
              <a:spcAft>
                <a:spcPct val="0"/>
              </a:spcAft>
              <a:defRPr kern="1200">
                <a:solidFill>
                  <a:schemeClr val="tx1"/>
                </a:solidFill>
                <a:latin typeface="Arial" charset="0"/>
                <a:ea typeface="+mn-ea"/>
                <a:cs typeface="+mn-cs"/>
              </a:defRPr>
            </a:lvl4pPr>
            <a:lvl5pPr marL="1827213" indent="-219075"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lnSpc>
                <a:spcPct val="90000"/>
              </a:lnSpc>
              <a:defRPr/>
            </a:pPr>
            <a:r>
              <a:rPr lang="en-US" sz="3200" b="1" dirty="0"/>
              <a:t>Last Time We Spoke About:</a:t>
            </a:r>
          </a:p>
          <a:p>
            <a:pPr>
              <a:lnSpc>
                <a:spcPct val="90000"/>
              </a:lnSpc>
              <a:defRPr/>
            </a:pPr>
            <a:endParaRPr lang="en-US" sz="600" b="1" dirty="0"/>
          </a:p>
          <a:p>
            <a:pPr>
              <a:lnSpc>
                <a:spcPct val="90000"/>
              </a:lnSpc>
              <a:defRPr/>
            </a:pPr>
            <a:endParaRPr lang="en-US" sz="600" b="1" dirty="0"/>
          </a:p>
          <a:p>
            <a:pPr>
              <a:lnSpc>
                <a:spcPct val="90000"/>
              </a:lnSpc>
              <a:defRPr/>
            </a:pPr>
            <a:r>
              <a:rPr lang="en-US" sz="2500" b="1" i="1" dirty="0">
                <a:solidFill>
                  <a:srgbClr val="006666"/>
                </a:solidFill>
              </a:rPr>
              <a:t>Limited Liability Companies</a:t>
            </a:r>
          </a:p>
          <a:p>
            <a:pPr>
              <a:lnSpc>
                <a:spcPct val="90000"/>
              </a:lnSpc>
              <a:defRPr/>
            </a:pPr>
            <a:endParaRPr lang="en-US" sz="1000" b="1" i="1" dirty="0">
              <a:solidFill>
                <a:srgbClr val="006666"/>
              </a:solidFill>
            </a:endParaRPr>
          </a:p>
          <a:p>
            <a:pPr>
              <a:lnSpc>
                <a:spcPct val="110000"/>
              </a:lnSpc>
              <a:buFont typeface="Arial" pitchFamily="34" charset="0"/>
              <a:buChar char="•"/>
              <a:defRPr/>
            </a:pPr>
            <a:r>
              <a:rPr lang="en-US" sz="2400" b="1" dirty="0">
                <a:solidFill>
                  <a:srgbClr val="002060"/>
                </a:solidFill>
              </a:rPr>
              <a:t> LLC – History, Formation and Purpose</a:t>
            </a:r>
          </a:p>
          <a:p>
            <a:pPr>
              <a:lnSpc>
                <a:spcPct val="110000"/>
              </a:lnSpc>
              <a:defRPr/>
            </a:pPr>
            <a:r>
              <a:rPr lang="en-US" sz="1400" b="1" i="1" dirty="0">
                <a:solidFill>
                  <a:srgbClr val="C00000"/>
                </a:solidFill>
              </a:rPr>
              <a:t>Part One: 	History</a:t>
            </a:r>
          </a:p>
          <a:p>
            <a:pPr>
              <a:lnSpc>
                <a:spcPct val="110000"/>
              </a:lnSpc>
              <a:defRPr/>
            </a:pPr>
            <a:r>
              <a:rPr lang="en-US" sz="1400" b="1" i="1" dirty="0">
                <a:solidFill>
                  <a:srgbClr val="C00000"/>
                </a:solidFill>
              </a:rPr>
              <a:t>	Formation</a:t>
            </a:r>
          </a:p>
          <a:p>
            <a:pPr>
              <a:lnSpc>
                <a:spcPct val="110000"/>
              </a:lnSpc>
              <a:defRPr/>
            </a:pPr>
            <a:r>
              <a:rPr lang="en-US" sz="1400" b="1" i="1" dirty="0">
                <a:solidFill>
                  <a:srgbClr val="C00000"/>
                </a:solidFill>
              </a:rPr>
              <a:t>	Purpose</a:t>
            </a:r>
          </a:p>
          <a:p>
            <a:pPr>
              <a:lnSpc>
                <a:spcPct val="110000"/>
              </a:lnSpc>
              <a:defRPr/>
            </a:pPr>
            <a:r>
              <a:rPr lang="en-US" sz="1400" b="1" i="1" dirty="0">
                <a:solidFill>
                  <a:srgbClr val="C00000"/>
                </a:solidFill>
              </a:rPr>
              <a:t>	Members and Agreements</a:t>
            </a:r>
          </a:p>
          <a:p>
            <a:pPr>
              <a:lnSpc>
                <a:spcPct val="110000"/>
              </a:lnSpc>
              <a:defRPr/>
            </a:pPr>
            <a:r>
              <a:rPr lang="en-US" sz="1400" b="1" i="1" dirty="0">
                <a:solidFill>
                  <a:srgbClr val="C00000"/>
                </a:solidFill>
              </a:rPr>
              <a:t>	Management</a:t>
            </a:r>
          </a:p>
          <a:p>
            <a:pPr>
              <a:lnSpc>
                <a:spcPct val="110000"/>
              </a:lnSpc>
              <a:defRPr/>
            </a:pPr>
            <a:r>
              <a:rPr lang="en-US" sz="1400" b="1" i="1" dirty="0">
                <a:solidFill>
                  <a:srgbClr val="C00000"/>
                </a:solidFill>
              </a:rPr>
              <a:t>	Benefits and Limitations</a:t>
            </a:r>
            <a:endParaRPr lang="en-US" sz="1000" b="1" i="1" dirty="0">
              <a:solidFill>
                <a:srgbClr val="C00000"/>
              </a:solidFill>
            </a:endParaRPr>
          </a:p>
          <a:p>
            <a:pPr>
              <a:lnSpc>
                <a:spcPct val="110000"/>
              </a:lnSpc>
              <a:defRPr/>
            </a:pPr>
            <a:endParaRPr lang="en-US" sz="1000" b="1" dirty="0">
              <a:solidFill>
                <a:srgbClr val="002060"/>
              </a:solidFill>
            </a:endParaRPr>
          </a:p>
          <a:p>
            <a:pPr>
              <a:lnSpc>
                <a:spcPct val="110000"/>
              </a:lnSpc>
              <a:buFont typeface="Arial" pitchFamily="34" charset="0"/>
              <a:buChar char="•"/>
              <a:defRPr/>
            </a:pPr>
            <a:r>
              <a:rPr lang="en-US" sz="2400" b="1" dirty="0">
                <a:solidFill>
                  <a:srgbClr val="002060"/>
                </a:solidFill>
              </a:rPr>
              <a:t> Class Case – Shapiro v. </a:t>
            </a:r>
            <a:r>
              <a:rPr lang="en-US" sz="2400" b="1" dirty="0" err="1">
                <a:solidFill>
                  <a:srgbClr val="002060"/>
                </a:solidFill>
              </a:rPr>
              <a:t>Ettenson</a:t>
            </a:r>
            <a:endParaRPr lang="en-US" sz="2400" b="1" dirty="0">
              <a:solidFill>
                <a:srgbClr val="002060"/>
              </a:solidFill>
            </a:endParaRPr>
          </a:p>
          <a:p>
            <a:pPr algn="ctr">
              <a:lnSpc>
                <a:spcPct val="110000"/>
              </a:lnSpc>
              <a:defRPr/>
            </a:pPr>
            <a:r>
              <a:rPr lang="en-US" sz="1400" b="1" i="1" dirty="0">
                <a:solidFill>
                  <a:srgbClr val="C00000"/>
                </a:solidFill>
              </a:rPr>
              <a:t>     Member Responsibility in Operating Agreements</a:t>
            </a:r>
          </a:p>
          <a:p>
            <a:pPr algn="ctr">
              <a:lnSpc>
                <a:spcPct val="90000"/>
              </a:lnSpc>
              <a:defRPr/>
            </a:pPr>
            <a:endParaRPr lang="en-US" sz="1400" b="1" i="1" dirty="0">
              <a:solidFill>
                <a:srgbClr val="C00000"/>
              </a:solidFill>
            </a:endParaRPr>
          </a:p>
          <a:p>
            <a:pPr algn="ctr">
              <a:lnSpc>
                <a:spcPct val="90000"/>
              </a:lnSpc>
              <a:defRPr/>
            </a:pPr>
            <a:endParaRPr lang="en-US" sz="1400" b="1" dirty="0">
              <a:solidFill>
                <a:srgbClr val="C00000"/>
              </a:solidFill>
            </a:endParaRPr>
          </a:p>
        </p:txBody>
      </p:sp>
    </p:spTree>
    <p:extLst>
      <p:ext uri="{BB962C8B-B14F-4D97-AF65-F5344CB8AC3E}">
        <p14:creationId xmlns:p14="http://schemas.microsoft.com/office/powerpoint/2010/main" val="21501474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8" name="Picture 3"/>
          <p:cNvPicPr>
            <a:picLocks noChangeAspect="1" noChangeArrowheads="1"/>
          </p:cNvPicPr>
          <p:nvPr/>
        </p:nvPicPr>
        <p:blipFill>
          <a:blip r:embed="rId2" cstate="print"/>
          <a:srcRect/>
          <a:stretch>
            <a:fillRect/>
          </a:stretch>
        </p:blipFill>
        <p:spPr bwMode="auto">
          <a:xfrm>
            <a:off x="381000" y="914400"/>
            <a:ext cx="8458200" cy="5715000"/>
          </a:xfrm>
          <a:prstGeom prst="rect">
            <a:avLst/>
          </a:prstGeom>
          <a:noFill/>
          <a:ln w="9525">
            <a:noFill/>
            <a:miter lim="800000"/>
            <a:headEnd/>
            <a:tailEnd/>
          </a:ln>
        </p:spPr>
      </p:pic>
      <p:sp>
        <p:nvSpPr>
          <p:cNvPr id="4" name="TextBox 8"/>
          <p:cNvSpPr txBox="1"/>
          <p:nvPr/>
        </p:nvSpPr>
        <p:spPr>
          <a:xfrm>
            <a:off x="724619" y="1447800"/>
            <a:ext cx="7694762" cy="4282711"/>
          </a:xfrm>
          <a:prstGeom prst="rect">
            <a:avLst/>
          </a:prstGeom>
          <a:solidFill>
            <a:schemeClr val="accent3"/>
          </a:solidFill>
        </p:spPr>
        <p:txBody>
          <a:bodyPr wrap="square">
            <a:spAutoFit/>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5613" indent="-53975" algn="l" rtl="0" fontAlgn="base">
              <a:spcBef>
                <a:spcPct val="0"/>
              </a:spcBef>
              <a:spcAft>
                <a:spcPct val="0"/>
              </a:spcAft>
              <a:defRPr kern="1200">
                <a:solidFill>
                  <a:schemeClr val="tx1"/>
                </a:solidFill>
                <a:latin typeface="Arial" charset="0"/>
                <a:ea typeface="+mn-ea"/>
                <a:cs typeface="+mn-cs"/>
              </a:defRPr>
            </a:lvl2pPr>
            <a:lvl3pPr marL="912813" indent="-107950" algn="l" rtl="0" fontAlgn="base">
              <a:spcBef>
                <a:spcPct val="0"/>
              </a:spcBef>
              <a:spcAft>
                <a:spcPct val="0"/>
              </a:spcAft>
              <a:defRPr kern="1200">
                <a:solidFill>
                  <a:schemeClr val="tx1"/>
                </a:solidFill>
                <a:latin typeface="Arial" charset="0"/>
                <a:ea typeface="+mn-ea"/>
                <a:cs typeface="+mn-cs"/>
              </a:defRPr>
            </a:lvl3pPr>
            <a:lvl4pPr marL="1370013" indent="-163513" algn="l" rtl="0" fontAlgn="base">
              <a:spcBef>
                <a:spcPct val="0"/>
              </a:spcBef>
              <a:spcAft>
                <a:spcPct val="0"/>
              </a:spcAft>
              <a:defRPr kern="1200">
                <a:solidFill>
                  <a:schemeClr val="tx1"/>
                </a:solidFill>
                <a:latin typeface="Arial" charset="0"/>
                <a:ea typeface="+mn-ea"/>
                <a:cs typeface="+mn-cs"/>
              </a:defRPr>
            </a:lvl4pPr>
            <a:lvl5pPr marL="1827213" indent="-219075"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lnSpc>
                <a:spcPct val="90000"/>
              </a:lnSpc>
              <a:defRPr/>
            </a:pPr>
            <a:r>
              <a:rPr lang="en-US" sz="3200" b="1" dirty="0"/>
              <a:t>Tonight We Will Speak About:</a:t>
            </a:r>
          </a:p>
          <a:p>
            <a:pPr>
              <a:lnSpc>
                <a:spcPct val="90000"/>
              </a:lnSpc>
              <a:defRPr/>
            </a:pPr>
            <a:endParaRPr lang="en-US" sz="600" b="1" dirty="0"/>
          </a:p>
          <a:p>
            <a:pPr>
              <a:lnSpc>
                <a:spcPct val="90000"/>
              </a:lnSpc>
              <a:defRPr/>
            </a:pPr>
            <a:endParaRPr lang="en-US" sz="600" b="1" dirty="0"/>
          </a:p>
          <a:p>
            <a:pPr>
              <a:lnSpc>
                <a:spcPct val="90000"/>
              </a:lnSpc>
              <a:defRPr/>
            </a:pPr>
            <a:r>
              <a:rPr lang="en-US" sz="2500" b="1" i="1" dirty="0">
                <a:solidFill>
                  <a:srgbClr val="006666"/>
                </a:solidFill>
              </a:rPr>
              <a:t>Public Authorities</a:t>
            </a:r>
          </a:p>
          <a:p>
            <a:pPr>
              <a:lnSpc>
                <a:spcPct val="90000"/>
              </a:lnSpc>
              <a:defRPr/>
            </a:pPr>
            <a:endParaRPr lang="en-US" sz="1000" b="1" i="1" dirty="0">
              <a:solidFill>
                <a:srgbClr val="006666"/>
              </a:solidFill>
            </a:endParaRPr>
          </a:p>
          <a:p>
            <a:pPr>
              <a:lnSpc>
                <a:spcPct val="110000"/>
              </a:lnSpc>
              <a:buFont typeface="Arial" pitchFamily="34" charset="0"/>
              <a:buChar char="•"/>
              <a:defRPr/>
            </a:pPr>
            <a:r>
              <a:rPr lang="en-US" sz="2400" b="1" dirty="0">
                <a:solidFill>
                  <a:srgbClr val="002060"/>
                </a:solidFill>
              </a:rPr>
              <a:t> Public Benefit Corporations</a:t>
            </a:r>
          </a:p>
          <a:p>
            <a:pPr>
              <a:lnSpc>
                <a:spcPct val="110000"/>
              </a:lnSpc>
              <a:defRPr/>
            </a:pPr>
            <a:r>
              <a:rPr lang="en-US" sz="1400" b="1" i="1" dirty="0">
                <a:solidFill>
                  <a:srgbClr val="C00000"/>
                </a:solidFill>
              </a:rPr>
              <a:t>Part One: 	Definitions</a:t>
            </a:r>
          </a:p>
          <a:p>
            <a:pPr>
              <a:lnSpc>
                <a:spcPct val="110000"/>
              </a:lnSpc>
              <a:defRPr/>
            </a:pPr>
            <a:r>
              <a:rPr lang="en-US" sz="1400" b="1" i="1" dirty="0">
                <a:solidFill>
                  <a:srgbClr val="C00000"/>
                </a:solidFill>
              </a:rPr>
              <a:t>	Incorporation</a:t>
            </a:r>
          </a:p>
          <a:p>
            <a:pPr>
              <a:lnSpc>
                <a:spcPct val="110000"/>
              </a:lnSpc>
              <a:defRPr/>
            </a:pPr>
            <a:r>
              <a:rPr lang="en-US" sz="1400" b="1" i="1" dirty="0">
                <a:solidFill>
                  <a:srgbClr val="C00000"/>
                </a:solidFill>
              </a:rPr>
              <a:t>	Roles and Duties</a:t>
            </a:r>
          </a:p>
          <a:p>
            <a:pPr>
              <a:lnSpc>
                <a:spcPct val="110000"/>
              </a:lnSpc>
              <a:defRPr/>
            </a:pPr>
            <a:r>
              <a:rPr lang="en-US" sz="1400" b="1" i="1" dirty="0">
                <a:solidFill>
                  <a:srgbClr val="C00000"/>
                </a:solidFill>
              </a:rPr>
              <a:t>	History / Purpose / Effectiveness</a:t>
            </a:r>
          </a:p>
          <a:p>
            <a:pPr>
              <a:lnSpc>
                <a:spcPct val="110000"/>
              </a:lnSpc>
              <a:defRPr/>
            </a:pPr>
            <a:endParaRPr lang="en-US" sz="1400" b="1" i="1" dirty="0">
              <a:solidFill>
                <a:srgbClr val="C00000"/>
              </a:solidFill>
            </a:endParaRPr>
          </a:p>
          <a:p>
            <a:pPr>
              <a:lnSpc>
                <a:spcPct val="110000"/>
              </a:lnSpc>
              <a:defRPr/>
            </a:pPr>
            <a:endParaRPr lang="en-US" sz="1400" b="1" i="1" dirty="0">
              <a:solidFill>
                <a:srgbClr val="C00000"/>
              </a:solidFill>
            </a:endParaRPr>
          </a:p>
          <a:p>
            <a:pPr>
              <a:lnSpc>
                <a:spcPct val="110000"/>
              </a:lnSpc>
              <a:defRPr/>
            </a:pPr>
            <a:endParaRPr lang="en-US" sz="1400" b="1" i="1" dirty="0">
              <a:solidFill>
                <a:srgbClr val="C00000"/>
              </a:solidFill>
            </a:endParaRPr>
          </a:p>
          <a:p>
            <a:pPr>
              <a:lnSpc>
                <a:spcPct val="110000"/>
              </a:lnSpc>
              <a:defRPr/>
            </a:pPr>
            <a:endParaRPr lang="en-US" sz="1400" b="1" i="1" dirty="0">
              <a:solidFill>
                <a:srgbClr val="C00000"/>
              </a:solidFill>
            </a:endParaRPr>
          </a:p>
          <a:p>
            <a:pPr>
              <a:lnSpc>
                <a:spcPct val="110000"/>
              </a:lnSpc>
              <a:defRPr/>
            </a:pPr>
            <a:endParaRPr lang="en-US" sz="1400" b="1" i="1" dirty="0">
              <a:solidFill>
                <a:srgbClr val="C00000"/>
              </a:solidFill>
            </a:endParaRPr>
          </a:p>
          <a:p>
            <a:pPr>
              <a:lnSpc>
                <a:spcPct val="110000"/>
              </a:lnSpc>
              <a:defRPr/>
            </a:pPr>
            <a:endParaRPr lang="en-US" sz="1000" b="1" i="1" dirty="0">
              <a:solidFill>
                <a:srgbClr val="C00000"/>
              </a:solidFill>
            </a:endParaRPr>
          </a:p>
          <a:p>
            <a:pPr algn="ctr">
              <a:lnSpc>
                <a:spcPct val="90000"/>
              </a:lnSpc>
              <a:defRPr/>
            </a:pPr>
            <a:endParaRPr lang="en-US" sz="1400" b="1" i="1" dirty="0">
              <a:solidFill>
                <a:srgbClr val="C00000"/>
              </a:solidFill>
            </a:endParaRPr>
          </a:p>
          <a:p>
            <a:pPr algn="ctr">
              <a:lnSpc>
                <a:spcPct val="90000"/>
              </a:lnSpc>
              <a:defRPr/>
            </a:pPr>
            <a:endParaRPr lang="en-US" sz="1400" b="1" dirty="0">
              <a:solidFill>
                <a:srgbClr val="C00000"/>
              </a:solidFill>
            </a:endParaRPr>
          </a:p>
        </p:txBody>
      </p:sp>
    </p:spTree>
    <p:extLst>
      <p:ext uri="{BB962C8B-B14F-4D97-AF65-F5344CB8AC3E}">
        <p14:creationId xmlns:p14="http://schemas.microsoft.com/office/powerpoint/2010/main" val="5074198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3" name="Rectangle 1"/>
          <p:cNvSpPr>
            <a:spLocks noChangeArrowheads="1"/>
          </p:cNvSpPr>
          <p:nvPr/>
        </p:nvSpPr>
        <p:spPr bwMode="auto">
          <a:xfrm>
            <a:off x="381000" y="2866680"/>
            <a:ext cx="8382000" cy="133882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342900" indent="-342900" algn="ctr">
              <a:lnSpc>
                <a:spcPct val="90000"/>
              </a:lnSpc>
              <a:spcBef>
                <a:spcPts val="0"/>
              </a:spcBef>
              <a:defRPr/>
            </a:pPr>
            <a:r>
              <a:rPr lang="en-US" sz="4800" b="1" dirty="0">
                <a:solidFill>
                  <a:srgbClr val="0033CC"/>
                </a:solidFill>
              </a:rPr>
              <a:t>Public Benefit Corporations</a:t>
            </a:r>
          </a:p>
          <a:p>
            <a:pPr marL="342900" indent="-342900" algn="ctr">
              <a:lnSpc>
                <a:spcPct val="90000"/>
              </a:lnSpc>
              <a:spcBef>
                <a:spcPts val="0"/>
              </a:spcBef>
              <a:defRPr/>
            </a:pPr>
            <a:r>
              <a:rPr lang="en-US" sz="2600" b="1" i="1" dirty="0">
                <a:solidFill>
                  <a:srgbClr val="006600"/>
                </a:solidFill>
              </a:rPr>
              <a:t>Public Benefit Corporations and Public Authorities</a:t>
            </a:r>
          </a:p>
          <a:p>
            <a:pPr marL="0" marR="0" lvl="0" indent="0" algn="just" defTabSz="914400" rtl="0" eaLnBrk="0" fontAlgn="base" latinLnBrk="0" hangingPunct="0">
              <a:lnSpc>
                <a:spcPct val="90000"/>
              </a:lnSpc>
              <a:spcBef>
                <a:spcPts val="0"/>
              </a:spcBef>
              <a:spcAft>
                <a:spcPct val="0"/>
              </a:spcAft>
              <a:buClrTx/>
              <a:buSzTx/>
              <a:buFontTx/>
              <a:buNone/>
              <a:tabLst/>
            </a:pPr>
            <a:endParaRPr kumimoji="0" lang="en-US" sz="800" b="1" i="1" u="none" strike="noStrike" cap="none" normalizeH="0" baseline="0" dirty="0">
              <a:ln>
                <a:noFill/>
              </a:ln>
              <a:solidFill>
                <a:srgbClr val="002060"/>
              </a:solidFill>
              <a:effectLst/>
              <a:latin typeface="Arial" pitchFamily="34" charset="0"/>
              <a:ea typeface="Calibri" pitchFamily="34" charset="0"/>
              <a:cs typeface="Arial" pitchFamily="34" charset="0"/>
            </a:endParaRPr>
          </a:p>
          <a:p>
            <a:pPr marL="0" marR="0" lvl="0" indent="0" algn="just" defTabSz="914400" rtl="0" eaLnBrk="0" fontAlgn="base" latinLnBrk="0" hangingPunct="0">
              <a:lnSpc>
                <a:spcPct val="90000"/>
              </a:lnSpc>
              <a:spcBef>
                <a:spcPct val="0"/>
              </a:spcBef>
              <a:spcAft>
                <a:spcPct val="0"/>
              </a:spcAft>
              <a:buClrTx/>
              <a:buSzTx/>
              <a:buFontTx/>
              <a:buNone/>
              <a:tabLst/>
            </a:pPr>
            <a:endParaRPr kumimoji="0" lang="en-US" sz="800" b="1" i="0" u="none" strike="noStrike" cap="none" normalizeH="0" baseline="0" dirty="0">
              <a:ln>
                <a:noFill/>
              </a:ln>
              <a:solidFill>
                <a:srgbClr val="4F6228"/>
              </a:solidFill>
              <a:effectLst/>
              <a:latin typeface="Arial" pitchFamily="34" charset="0"/>
              <a:ea typeface="Calibri" pitchFamily="34" charset="0"/>
              <a:cs typeface="Arial" pitchFamily="34" charset="0"/>
            </a:endParaRPr>
          </a:p>
        </p:txBody>
      </p:sp>
    </p:spTree>
    <p:extLst>
      <p:ext uri="{BB962C8B-B14F-4D97-AF65-F5344CB8AC3E}">
        <p14:creationId xmlns:p14="http://schemas.microsoft.com/office/powerpoint/2010/main" val="31989421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Content Placeholder 2"/>
          <p:cNvSpPr>
            <a:spLocks noGrp="1"/>
          </p:cNvSpPr>
          <p:nvPr>
            <p:ph idx="1"/>
          </p:nvPr>
        </p:nvSpPr>
        <p:spPr>
          <a:xfrm>
            <a:off x="304800" y="1143000"/>
            <a:ext cx="8382000" cy="4983163"/>
          </a:xfrm>
        </p:spPr>
        <p:txBody>
          <a:bodyPr/>
          <a:lstStyle/>
          <a:p>
            <a:pPr marL="1257300" lvl="2" indent="-342900">
              <a:lnSpc>
                <a:spcPct val="80000"/>
              </a:lnSpc>
              <a:buFont typeface="Wingdings" pitchFamily="2" charset="2"/>
              <a:buNone/>
              <a:defRPr/>
            </a:pPr>
            <a:r>
              <a:rPr lang="en-US" sz="3600" dirty="0">
                <a:solidFill>
                  <a:srgbClr val="660033"/>
                </a:solidFill>
              </a:rPr>
              <a:t>Public Benefit Corporations</a:t>
            </a:r>
          </a:p>
          <a:p>
            <a:pPr lvl="1" eaLnBrk="1" hangingPunct="1">
              <a:lnSpc>
                <a:spcPct val="80000"/>
              </a:lnSpc>
              <a:buFont typeface="Arial" pitchFamily="34" charset="0"/>
              <a:buChar char="•"/>
              <a:defRPr/>
            </a:pPr>
            <a:endParaRPr lang="en-US" sz="600" dirty="0">
              <a:solidFill>
                <a:srgbClr val="C00000"/>
              </a:solidFill>
            </a:endParaRPr>
          </a:p>
          <a:p>
            <a:pPr lvl="1" eaLnBrk="1" hangingPunct="1">
              <a:lnSpc>
                <a:spcPct val="80000"/>
              </a:lnSpc>
              <a:buFont typeface="Arial" pitchFamily="34" charset="0"/>
              <a:buChar char="•"/>
              <a:defRPr/>
            </a:pPr>
            <a:r>
              <a:rPr lang="en-US" sz="2000" dirty="0">
                <a:solidFill>
                  <a:schemeClr val="tx1"/>
                </a:solidFill>
              </a:rPr>
              <a:t>Public benefit corporations are entities that chartered by an act of the state legislature and are closely associated with governmental operations and public functions (such as public authorities).</a:t>
            </a:r>
          </a:p>
          <a:p>
            <a:pPr lvl="1" eaLnBrk="1" hangingPunct="1">
              <a:lnSpc>
                <a:spcPct val="80000"/>
              </a:lnSpc>
              <a:buFont typeface="Arial" pitchFamily="34" charset="0"/>
              <a:buChar char="•"/>
              <a:defRPr/>
            </a:pPr>
            <a:endParaRPr lang="en-US" sz="2000" dirty="0">
              <a:solidFill>
                <a:schemeClr val="tx1"/>
              </a:solidFill>
            </a:endParaRPr>
          </a:p>
          <a:p>
            <a:pPr lvl="1" eaLnBrk="1" hangingPunct="1">
              <a:lnSpc>
                <a:spcPct val="80000"/>
              </a:lnSpc>
              <a:buFont typeface="Arial" pitchFamily="34" charset="0"/>
              <a:buChar char="•"/>
              <a:defRPr/>
            </a:pPr>
            <a:r>
              <a:rPr lang="en-US" sz="2000" dirty="0">
                <a:solidFill>
                  <a:schemeClr val="tx1"/>
                </a:solidFill>
              </a:rPr>
              <a:t>Public benefit corporations are designed to carry out a public purpose and therefore receive some benefit for this function. </a:t>
            </a:r>
          </a:p>
          <a:p>
            <a:pPr lvl="1" eaLnBrk="1" hangingPunct="1">
              <a:lnSpc>
                <a:spcPct val="80000"/>
              </a:lnSpc>
              <a:buFont typeface="Arial" pitchFamily="34" charset="0"/>
              <a:buChar char="•"/>
              <a:defRPr/>
            </a:pPr>
            <a:endParaRPr lang="en-US" sz="2000" dirty="0">
              <a:solidFill>
                <a:schemeClr val="tx1"/>
              </a:solidFill>
            </a:endParaRPr>
          </a:p>
          <a:p>
            <a:pPr lvl="1" eaLnBrk="1" hangingPunct="1">
              <a:lnSpc>
                <a:spcPct val="80000"/>
              </a:lnSpc>
              <a:buFont typeface="Arial" pitchFamily="34" charset="0"/>
              <a:buChar char="•"/>
              <a:defRPr/>
            </a:pPr>
            <a:r>
              <a:rPr lang="en-US" sz="2000" dirty="0">
                <a:solidFill>
                  <a:schemeClr val="tx1"/>
                </a:solidFill>
              </a:rPr>
              <a:t>Public benefit corporations are usually not bound by the same set of rules and statutes as private corporations.  They are formed for limited purposes, which are principally to build, finance and operate something for the public benefit. </a:t>
            </a:r>
          </a:p>
          <a:p>
            <a:pPr lvl="1" eaLnBrk="1" hangingPunct="1">
              <a:lnSpc>
                <a:spcPct val="80000"/>
              </a:lnSpc>
              <a:buFont typeface="Arial" pitchFamily="34" charset="0"/>
              <a:buChar char="•"/>
              <a:defRPr/>
            </a:pPr>
            <a:endParaRPr lang="en-US" sz="2000" dirty="0">
              <a:solidFill>
                <a:schemeClr val="tx1"/>
              </a:solidFill>
            </a:endParaRPr>
          </a:p>
          <a:p>
            <a:pPr lvl="1" eaLnBrk="1" hangingPunct="1">
              <a:lnSpc>
                <a:spcPct val="80000"/>
              </a:lnSpc>
              <a:buFont typeface="Arial" pitchFamily="34" charset="0"/>
              <a:buChar char="•"/>
              <a:defRPr/>
            </a:pPr>
            <a:r>
              <a:rPr lang="en-US" sz="2000" dirty="0">
                <a:solidFill>
                  <a:schemeClr val="tx1"/>
                </a:solidFill>
              </a:rPr>
              <a:t>Public benefit corporations are often given special tax treatment and other benefits that private corporations do not receive. </a:t>
            </a:r>
          </a:p>
        </p:txBody>
      </p:sp>
      <p:sp>
        <p:nvSpPr>
          <p:cNvPr id="3" name="Slide Number Placeholder 2"/>
          <p:cNvSpPr>
            <a:spLocks noGrp="1"/>
          </p:cNvSpPr>
          <p:nvPr>
            <p:ph type="sldNum" sz="quarter" idx="12"/>
          </p:nvPr>
        </p:nvSpPr>
        <p:spPr/>
        <p:txBody>
          <a:bodyPr/>
          <a:lstStyle/>
          <a:p>
            <a:pPr>
              <a:defRPr/>
            </a:pPr>
            <a:fld id="{0EE3DF59-3C70-41FF-8584-48DF6F57380B}" type="slidenum">
              <a:rPr lang="en-US" smtClean="0"/>
              <a:pPr>
                <a:defRPr/>
              </a:pPr>
              <a:t>5</a:t>
            </a:fld>
            <a:endParaRPr 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Content Placeholder 2"/>
          <p:cNvSpPr>
            <a:spLocks noGrp="1"/>
          </p:cNvSpPr>
          <p:nvPr>
            <p:ph idx="1"/>
          </p:nvPr>
        </p:nvSpPr>
        <p:spPr>
          <a:xfrm>
            <a:off x="304800" y="1143000"/>
            <a:ext cx="8382000" cy="4983163"/>
          </a:xfrm>
        </p:spPr>
        <p:txBody>
          <a:bodyPr/>
          <a:lstStyle/>
          <a:p>
            <a:pPr marL="1257300" lvl="2" indent="-342900">
              <a:lnSpc>
                <a:spcPct val="80000"/>
              </a:lnSpc>
              <a:buFont typeface="Wingdings" pitchFamily="2" charset="2"/>
              <a:buNone/>
              <a:defRPr/>
            </a:pPr>
            <a:r>
              <a:rPr lang="en-US" sz="3600" dirty="0">
                <a:solidFill>
                  <a:srgbClr val="660033"/>
                </a:solidFill>
              </a:rPr>
              <a:t>Public Authorities</a:t>
            </a:r>
          </a:p>
          <a:p>
            <a:pPr lvl="1" eaLnBrk="1" hangingPunct="1">
              <a:lnSpc>
                <a:spcPct val="80000"/>
              </a:lnSpc>
              <a:buFont typeface="Arial" pitchFamily="34" charset="0"/>
              <a:buChar char="•"/>
              <a:defRPr/>
            </a:pPr>
            <a:endParaRPr lang="en-US" sz="600" dirty="0">
              <a:solidFill>
                <a:srgbClr val="C00000"/>
              </a:solidFill>
            </a:endParaRPr>
          </a:p>
          <a:p>
            <a:pPr lvl="1" eaLnBrk="1" hangingPunct="1">
              <a:lnSpc>
                <a:spcPct val="80000"/>
              </a:lnSpc>
              <a:buFont typeface="Arial" pitchFamily="34" charset="0"/>
              <a:buChar char="•"/>
              <a:defRPr/>
            </a:pPr>
            <a:r>
              <a:rPr lang="en-US" sz="2000" dirty="0">
                <a:solidFill>
                  <a:schemeClr val="tx1"/>
                </a:solidFill>
              </a:rPr>
              <a:t>Public Authorities are Public benefit corporations chartered by an act of the state legislature.</a:t>
            </a:r>
          </a:p>
          <a:p>
            <a:pPr lvl="1" eaLnBrk="1" hangingPunct="1">
              <a:lnSpc>
                <a:spcPct val="80000"/>
              </a:lnSpc>
              <a:buFont typeface="Arial" pitchFamily="34" charset="0"/>
              <a:buChar char="•"/>
              <a:defRPr/>
            </a:pPr>
            <a:endParaRPr lang="en-US" sz="600" dirty="0">
              <a:solidFill>
                <a:schemeClr val="tx1"/>
              </a:solidFill>
            </a:endParaRPr>
          </a:p>
          <a:p>
            <a:pPr lvl="1" eaLnBrk="1" hangingPunct="1">
              <a:lnSpc>
                <a:spcPct val="80000"/>
              </a:lnSpc>
              <a:buFont typeface="Arial" pitchFamily="34" charset="0"/>
              <a:buChar char="•"/>
              <a:defRPr/>
            </a:pPr>
            <a:r>
              <a:rPr lang="en-US" sz="2000" dirty="0">
                <a:solidFill>
                  <a:schemeClr val="tx1"/>
                </a:solidFill>
              </a:rPr>
              <a:t>The first Public Authority was the Port of London Authority. </a:t>
            </a:r>
          </a:p>
          <a:p>
            <a:pPr lvl="1" eaLnBrk="1" hangingPunct="1">
              <a:lnSpc>
                <a:spcPct val="80000"/>
              </a:lnSpc>
              <a:buFont typeface="Arial" pitchFamily="34" charset="0"/>
              <a:buChar char="•"/>
              <a:defRPr/>
            </a:pPr>
            <a:endParaRPr lang="en-US" sz="600" dirty="0">
              <a:solidFill>
                <a:schemeClr val="tx1"/>
              </a:solidFill>
            </a:endParaRPr>
          </a:p>
          <a:p>
            <a:pPr lvl="1" eaLnBrk="1" hangingPunct="1">
              <a:lnSpc>
                <a:spcPct val="80000"/>
              </a:lnSpc>
              <a:buFont typeface="Arial" pitchFamily="34" charset="0"/>
              <a:buChar char="•"/>
              <a:defRPr/>
            </a:pPr>
            <a:r>
              <a:rPr lang="en-US" sz="2000" dirty="0">
                <a:solidFill>
                  <a:schemeClr val="tx1"/>
                </a:solidFill>
              </a:rPr>
              <a:t>The First Public Authority in New York (and in the United States) was the Port Authority of New York, which was chartered by Congress, and then codified in State Law.  It is a bi-state authority, now known as the Port Authority of New York and New Jersey. </a:t>
            </a:r>
          </a:p>
          <a:p>
            <a:pPr lvl="1" eaLnBrk="1" hangingPunct="1">
              <a:lnSpc>
                <a:spcPct val="80000"/>
              </a:lnSpc>
              <a:buFont typeface="Arial" pitchFamily="34" charset="0"/>
              <a:buChar char="•"/>
              <a:defRPr/>
            </a:pPr>
            <a:endParaRPr lang="en-US" sz="600" dirty="0">
              <a:solidFill>
                <a:schemeClr val="tx1"/>
              </a:solidFill>
            </a:endParaRPr>
          </a:p>
          <a:p>
            <a:pPr lvl="1" eaLnBrk="1" hangingPunct="1">
              <a:lnSpc>
                <a:spcPct val="80000"/>
              </a:lnSpc>
              <a:buFont typeface="Arial" pitchFamily="34" charset="0"/>
              <a:buChar char="•"/>
              <a:defRPr/>
            </a:pPr>
            <a:r>
              <a:rPr lang="en-US" sz="2000" dirty="0">
                <a:solidFill>
                  <a:schemeClr val="tx1"/>
                </a:solidFill>
              </a:rPr>
              <a:t>Today there are hundreds of Public Authorities in New York.  Some of the more famous include the Thruway Authority, the Dormitory Authority, the Metropolitan Transportation Authority, the Power Authority, and the Empire State Development Corporation (legally known as the Urban Development Corporation).</a:t>
            </a:r>
          </a:p>
          <a:p>
            <a:pPr lvl="1" eaLnBrk="1" hangingPunct="1">
              <a:lnSpc>
                <a:spcPct val="80000"/>
              </a:lnSpc>
              <a:buFont typeface="Arial" pitchFamily="34" charset="0"/>
              <a:buChar char="•"/>
              <a:defRPr/>
            </a:pPr>
            <a:endParaRPr lang="en-US" sz="600" dirty="0">
              <a:solidFill>
                <a:schemeClr val="tx1"/>
              </a:solidFill>
            </a:endParaRPr>
          </a:p>
          <a:p>
            <a:pPr lvl="1" eaLnBrk="1" hangingPunct="1">
              <a:lnSpc>
                <a:spcPct val="80000"/>
              </a:lnSpc>
              <a:buFont typeface="Arial" pitchFamily="34" charset="0"/>
              <a:buChar char="•"/>
              <a:defRPr/>
            </a:pPr>
            <a:r>
              <a:rPr lang="en-US" sz="2000" dirty="0">
                <a:solidFill>
                  <a:schemeClr val="tx1"/>
                </a:solidFill>
              </a:rPr>
              <a:t>The purpose of Public Authorities is to finance, build and operate things (principally infrastructure) for the benefit of the state and its citizens (i.e. the public).</a:t>
            </a:r>
          </a:p>
        </p:txBody>
      </p:sp>
      <p:sp>
        <p:nvSpPr>
          <p:cNvPr id="3" name="Slide Number Placeholder 2"/>
          <p:cNvSpPr>
            <a:spLocks noGrp="1"/>
          </p:cNvSpPr>
          <p:nvPr>
            <p:ph type="sldNum" sz="quarter" idx="12"/>
          </p:nvPr>
        </p:nvSpPr>
        <p:spPr/>
        <p:txBody>
          <a:bodyPr/>
          <a:lstStyle/>
          <a:p>
            <a:pPr>
              <a:defRPr/>
            </a:pPr>
            <a:fld id="{0EE3DF59-3C70-41FF-8584-48DF6F57380B}" type="slidenum">
              <a:rPr lang="en-US" smtClean="0"/>
              <a:pPr>
                <a:defRPr/>
              </a:pPr>
              <a:t>6</a:t>
            </a:fld>
            <a:endParaRPr 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14400"/>
            <a:ext cx="8229600" cy="5715000"/>
          </a:xfrm>
        </p:spPr>
        <p:txBody>
          <a:bodyPr/>
          <a:lstStyle/>
          <a:p>
            <a:pPr>
              <a:spcBef>
                <a:spcPts val="0"/>
              </a:spcBef>
            </a:pPr>
            <a:r>
              <a:rPr lang="en-US" dirty="0"/>
              <a:t>Public Authorities</a:t>
            </a:r>
          </a:p>
          <a:p>
            <a:pPr algn="ctr">
              <a:spcBef>
                <a:spcPts val="0"/>
              </a:spcBef>
            </a:pPr>
            <a:r>
              <a:rPr lang="en-US" dirty="0">
                <a:solidFill>
                  <a:schemeClr val="tx1"/>
                </a:solidFill>
              </a:rPr>
              <a:t>The Story of Abbott Low Moffat</a:t>
            </a:r>
          </a:p>
          <a:p>
            <a:pPr algn="ctr"/>
            <a:endParaRPr lang="en-US" dirty="0">
              <a:solidFill>
                <a:schemeClr val="tx1"/>
              </a:solidFill>
            </a:endParaRPr>
          </a:p>
          <a:p>
            <a:pPr marL="0" indent="0"/>
            <a:endParaRPr lang="en-US" sz="1400" dirty="0">
              <a:solidFill>
                <a:schemeClr val="tx1"/>
              </a:solidFill>
            </a:endParaRPr>
          </a:p>
          <a:p>
            <a:pPr marL="0" indent="0"/>
            <a:endParaRPr lang="en-US" sz="1400" dirty="0">
              <a:solidFill>
                <a:schemeClr val="tx1"/>
              </a:solidFill>
            </a:endParaRPr>
          </a:p>
          <a:p>
            <a:pPr marL="0" indent="0"/>
            <a:endParaRPr lang="en-US" sz="1400" dirty="0">
              <a:solidFill>
                <a:schemeClr val="tx1"/>
              </a:solidFill>
            </a:endParaRPr>
          </a:p>
          <a:p>
            <a:pPr marL="0" indent="0"/>
            <a:endParaRPr lang="en-US" sz="1400" dirty="0">
              <a:solidFill>
                <a:schemeClr val="tx1"/>
              </a:solidFill>
            </a:endParaRPr>
          </a:p>
          <a:p>
            <a:pPr marL="0" indent="0">
              <a:spcBef>
                <a:spcPts val="0"/>
              </a:spcBef>
            </a:pPr>
            <a:r>
              <a:rPr lang="en-US" sz="1400" dirty="0">
                <a:solidFill>
                  <a:schemeClr val="tx1"/>
                </a:solidFill>
              </a:rPr>
              <a:t>Born on May 12, 1901, on the upper east side of Manhattan, Abbott Low Moffat graduated from Harvard University in 1923, and from Columbia Law School in 1926.  Admitted to the bar in 1927, and he practiced law in New York City and entered politics.</a:t>
            </a:r>
          </a:p>
          <a:p>
            <a:pPr marL="0" indent="0">
              <a:spcBef>
                <a:spcPts val="0"/>
              </a:spcBef>
            </a:pPr>
            <a:endParaRPr lang="en-US" sz="500" dirty="0">
              <a:solidFill>
                <a:schemeClr val="tx1"/>
              </a:solidFill>
            </a:endParaRPr>
          </a:p>
          <a:p>
            <a:pPr marL="0" indent="0">
              <a:spcBef>
                <a:spcPts val="0"/>
              </a:spcBef>
            </a:pPr>
            <a:r>
              <a:rPr lang="en-US" sz="1400" dirty="0">
                <a:solidFill>
                  <a:schemeClr val="tx1"/>
                </a:solidFill>
              </a:rPr>
              <a:t>A member of the New York State Assembly from NY County’s 15</a:t>
            </a:r>
            <a:r>
              <a:rPr lang="en-US" sz="1400" baseline="30000" dirty="0">
                <a:solidFill>
                  <a:schemeClr val="tx1"/>
                </a:solidFill>
              </a:rPr>
              <a:t>th</a:t>
            </a:r>
            <a:r>
              <a:rPr lang="en-US" sz="1400" dirty="0">
                <a:solidFill>
                  <a:schemeClr val="tx1"/>
                </a:solidFill>
              </a:rPr>
              <a:t> district, he served from 1929 to 1943. He was Chairman of the Committee on the Affairs of New York City in 1934; and Chairman of the Committee on Ways and Means from 1936 to 1943. </a:t>
            </a:r>
          </a:p>
          <a:p>
            <a:pPr marL="0" indent="0">
              <a:spcBef>
                <a:spcPts val="0"/>
              </a:spcBef>
            </a:pPr>
            <a:r>
              <a:rPr lang="en-US" sz="1400" dirty="0">
                <a:solidFill>
                  <a:schemeClr val="tx1"/>
                </a:solidFill>
              </a:rPr>
              <a:t>He was elected as a statewide delegate to the New York State Constitutional Convention in 1938, and was a champion of the idea to build a Superhighway across New York State from New York City to Buffalo. </a:t>
            </a:r>
          </a:p>
          <a:p>
            <a:pPr marL="0" indent="0">
              <a:spcBef>
                <a:spcPts val="0"/>
              </a:spcBef>
            </a:pPr>
            <a:endParaRPr lang="en-US" sz="500" dirty="0">
              <a:solidFill>
                <a:schemeClr val="tx1"/>
              </a:solidFill>
            </a:endParaRPr>
          </a:p>
          <a:p>
            <a:pPr marL="0" indent="0">
              <a:spcBef>
                <a:spcPts val="0"/>
              </a:spcBef>
            </a:pPr>
            <a:r>
              <a:rPr lang="en-US" sz="1400" dirty="0">
                <a:solidFill>
                  <a:schemeClr val="tx1"/>
                </a:solidFill>
              </a:rPr>
              <a:t>A formidable adversary of Governors Roosevelt and Lehman, he resigned his seat on August 16, 1943, to accept an appointment by Roosevelt at the United States Department of State where he served as a diplomat in 12 countries, including Great Britain until 1961. </a:t>
            </a:r>
          </a:p>
          <a:p>
            <a:pPr marL="0" indent="0">
              <a:spcBef>
                <a:spcPts val="0"/>
              </a:spcBef>
            </a:pPr>
            <a:r>
              <a:rPr lang="en-US" sz="1400" dirty="0">
                <a:solidFill>
                  <a:schemeClr val="tx1"/>
                </a:solidFill>
              </a:rPr>
              <a:t>He died of cancer on April 17, 1996, in a retirement home in New Jersey.</a:t>
            </a:r>
          </a:p>
          <a:p>
            <a:endParaRPr lang="en-US" sz="1400" dirty="0">
              <a:solidFill>
                <a:schemeClr val="tx1"/>
              </a:solidFill>
            </a:endParaRPr>
          </a:p>
        </p:txBody>
      </p:sp>
      <p:sp>
        <p:nvSpPr>
          <p:cNvPr id="4" name="Slide Number Placeholder 3"/>
          <p:cNvSpPr>
            <a:spLocks noGrp="1"/>
          </p:cNvSpPr>
          <p:nvPr>
            <p:ph type="sldNum" sz="quarter" idx="12"/>
          </p:nvPr>
        </p:nvSpPr>
        <p:spPr>
          <a:xfrm>
            <a:off x="8382000" y="6356350"/>
            <a:ext cx="304800" cy="365125"/>
          </a:xfrm>
        </p:spPr>
        <p:txBody>
          <a:bodyPr/>
          <a:lstStyle/>
          <a:p>
            <a:pPr>
              <a:defRPr/>
            </a:pPr>
            <a:fld id="{0EE3DF59-3C70-41FF-8584-48DF6F57380B}" type="slidenum">
              <a:rPr lang="en-US" smtClean="0"/>
              <a:pPr>
                <a:defRPr/>
              </a:pPr>
              <a:t>7</a:t>
            </a:fld>
            <a:endParaRPr lang="en-US" dirty="0"/>
          </a:p>
        </p:txBody>
      </p:sp>
      <p:sp>
        <p:nvSpPr>
          <p:cNvPr id="5" name="AutoShape 2" descr="Image result for abbot low moffat"/>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019550" y="1905000"/>
            <a:ext cx="1104900" cy="1562100"/>
          </a:xfrm>
          <a:prstGeom prst="rect">
            <a:avLst/>
          </a:prstGeom>
        </p:spPr>
      </p:pic>
    </p:spTree>
    <p:extLst>
      <p:ext uri="{BB962C8B-B14F-4D97-AF65-F5344CB8AC3E}">
        <p14:creationId xmlns:p14="http://schemas.microsoft.com/office/powerpoint/2010/main" val="31085269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5"/>
          <p:cNvSpPr>
            <a:spLocks noChangeArrowheads="1"/>
          </p:cNvSpPr>
          <p:nvPr/>
        </p:nvSpPr>
        <p:spPr bwMode="auto">
          <a:xfrm>
            <a:off x="381000" y="990600"/>
            <a:ext cx="8458200" cy="5486400"/>
          </a:xfrm>
          <a:prstGeom prst="rect">
            <a:avLst/>
          </a:prstGeom>
          <a:noFill/>
          <a:ln w="9525">
            <a:noFill/>
            <a:miter lim="800000"/>
            <a:headEnd/>
            <a:tailEnd/>
          </a:ln>
        </p:spPr>
        <p:txBody>
          <a:bodyPr lIns="91436" tIns="45718" rIns="91436" bIns="45718"/>
          <a:lstStyle/>
          <a:p>
            <a:pPr marL="341313" indent="-341313" algn="ctr">
              <a:spcBef>
                <a:spcPct val="20000"/>
              </a:spcBef>
            </a:pPr>
            <a:r>
              <a:rPr lang="en-US" sz="4400" b="1" i="1" dirty="0">
                <a:solidFill>
                  <a:srgbClr val="C00000"/>
                </a:solidFill>
              </a:rPr>
              <a:t>End of Class Twelve A</a:t>
            </a:r>
            <a:endParaRPr lang="en-US" sz="4400" i="1" dirty="0">
              <a:solidFill>
                <a:srgbClr val="C00000"/>
              </a:solidFill>
            </a:endParaRPr>
          </a:p>
          <a:p>
            <a:pPr marL="341313" indent="-341313">
              <a:spcBef>
                <a:spcPct val="20000"/>
              </a:spcBef>
              <a:buFontTx/>
              <a:buChar char="•"/>
            </a:pPr>
            <a:r>
              <a:rPr lang="en-US" sz="2800" b="1" dirty="0">
                <a:solidFill>
                  <a:srgbClr val="002060"/>
                </a:solidFill>
              </a:rPr>
              <a:t>For next time – Review Assignments as follows on the Webpage:</a:t>
            </a:r>
          </a:p>
          <a:p>
            <a:pPr marL="342900" indent="-342900">
              <a:spcBef>
                <a:spcPts val="0"/>
              </a:spcBef>
              <a:buFontTx/>
              <a:buChar char="•"/>
            </a:pPr>
            <a:endParaRPr lang="en-US" sz="1000" b="1" dirty="0">
              <a:solidFill>
                <a:srgbClr val="002060"/>
              </a:solidFill>
            </a:endParaRPr>
          </a:p>
          <a:p>
            <a:pPr marL="800100" lvl="1" indent="-342900">
              <a:spcBef>
                <a:spcPts val="0"/>
              </a:spcBef>
              <a:buFontTx/>
              <a:buChar char="•"/>
            </a:pPr>
            <a:r>
              <a:rPr lang="en-US" sz="2400" b="1" i="1" dirty="0">
                <a:solidFill>
                  <a:srgbClr val="C00000"/>
                </a:solidFill>
              </a:rPr>
              <a:t>Lecture Slides</a:t>
            </a:r>
          </a:p>
          <a:p>
            <a:pPr marL="800100" lvl="1" indent="-342900">
              <a:spcBef>
                <a:spcPts val="0"/>
              </a:spcBef>
              <a:buFontTx/>
              <a:buChar char="•"/>
            </a:pPr>
            <a:r>
              <a:rPr lang="en-US" sz="2400" b="1" i="1" dirty="0">
                <a:solidFill>
                  <a:srgbClr val="C00000"/>
                </a:solidFill>
              </a:rPr>
              <a:t>Selected Readings</a:t>
            </a:r>
          </a:p>
          <a:p>
            <a:pPr marL="800100" lvl="1" indent="-342900">
              <a:spcBef>
                <a:spcPts val="0"/>
              </a:spcBef>
              <a:buFontTx/>
              <a:buChar char="•"/>
            </a:pPr>
            <a:r>
              <a:rPr lang="en-US" sz="2400" b="1" i="1" dirty="0">
                <a:solidFill>
                  <a:srgbClr val="C00000"/>
                </a:solidFill>
              </a:rPr>
              <a:t>Cases and Exercises</a:t>
            </a:r>
          </a:p>
          <a:p>
            <a:pPr marL="342900" indent="-342900">
              <a:spcBef>
                <a:spcPts val="0"/>
              </a:spcBef>
              <a:buFontTx/>
              <a:buChar char="•"/>
            </a:pPr>
            <a:endParaRPr lang="en-US" sz="1000" b="1" dirty="0">
              <a:solidFill>
                <a:srgbClr val="002060"/>
              </a:solidFill>
            </a:endParaRPr>
          </a:p>
          <a:p>
            <a:pPr marL="342900" indent="-342900">
              <a:spcBef>
                <a:spcPts val="0"/>
              </a:spcBef>
              <a:buFontTx/>
              <a:buChar char="•"/>
            </a:pPr>
            <a:r>
              <a:rPr lang="en-US" sz="2800" b="1" dirty="0">
                <a:solidFill>
                  <a:srgbClr val="002060"/>
                </a:solidFill>
              </a:rPr>
              <a:t>We are a hot bench.</a:t>
            </a:r>
          </a:p>
          <a:p>
            <a:pPr marL="342900" indent="-342900">
              <a:spcBef>
                <a:spcPts val="0"/>
              </a:spcBef>
              <a:buFontTx/>
              <a:buChar char="•"/>
            </a:pPr>
            <a:endParaRPr lang="en-US" sz="1000" b="1" dirty="0">
              <a:solidFill>
                <a:srgbClr val="002060"/>
              </a:solidFill>
            </a:endParaRPr>
          </a:p>
          <a:p>
            <a:pPr marL="342900" indent="-342900">
              <a:spcBef>
                <a:spcPts val="0"/>
              </a:spcBef>
              <a:buFontTx/>
              <a:buChar char="•"/>
            </a:pPr>
            <a:r>
              <a:rPr lang="en-US" sz="2800" b="1" dirty="0">
                <a:solidFill>
                  <a:srgbClr val="002060"/>
                </a:solidFill>
              </a:rPr>
              <a:t>Questions?</a:t>
            </a:r>
          </a:p>
          <a:p>
            <a:pPr marL="341313" indent="-341313">
              <a:spcBef>
                <a:spcPct val="20000"/>
              </a:spcBef>
            </a:pPr>
            <a:endParaRPr lang="en-US" sz="2400" dirty="0">
              <a:solidFill>
                <a:srgbClr val="0033CC"/>
              </a:solidFill>
            </a:endParaRPr>
          </a:p>
        </p:txBody>
      </p:sp>
    </p:spTree>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10227</TotalTime>
  <Words>625</Words>
  <Application>Microsoft Office PowerPoint</Application>
  <PresentationFormat>On-screen Show (4:3)</PresentationFormat>
  <Paragraphs>83</Paragraphs>
  <Slides>8</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Calibri</vt:lpstr>
      <vt:lpstr>Wingdings</vt:lpstr>
      <vt:lpstr>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Robert T. Farley</dc:creator>
  <cp:lastModifiedBy>Robert Farley</cp:lastModifiedBy>
  <cp:revision>544</cp:revision>
  <cp:lastPrinted>2020-09-23T14:11:20Z</cp:lastPrinted>
  <dcterms:created xsi:type="dcterms:W3CDTF">2007-08-27T19:04:39Z</dcterms:created>
  <dcterms:modified xsi:type="dcterms:W3CDTF">2020-11-26T12:42:49Z</dcterms:modified>
</cp:coreProperties>
</file>