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7" r:id="rId3"/>
    <p:sldId id="437" r:id="rId4"/>
    <p:sldId id="259" r:id="rId5"/>
    <p:sldId id="403" r:id="rId6"/>
    <p:sldId id="406" r:id="rId7"/>
    <p:sldId id="404" r:id="rId8"/>
    <p:sldId id="365" r:id="rId9"/>
    <p:sldId id="367" r:id="rId10"/>
    <p:sldId id="411" r:id="rId11"/>
    <p:sldId id="410" r:id="rId12"/>
    <p:sldId id="372" r:id="rId13"/>
    <p:sldId id="373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6600"/>
    <a:srgbClr val="000099"/>
    <a:srgbClr val="FF0000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4E-5A7F-4A5F-86A7-60742F83C82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3AD0-D23D-488E-883E-2EE2F2C51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172D6-1197-42D7-B39B-69EB585F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091B-30CB-4B84-8255-F4191CF539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19BE-6A63-433F-8044-27BB0E37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3357-88C8-4D05-A9DD-F4684B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CA5-1974-46A2-A779-7F20D808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3C1C-570D-4B79-AF05-5945A9E5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6F0F-B441-4281-9DAA-C10AAD22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2EE0-EF11-404F-A9E2-4DC4EEE0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9F82-6B86-4A84-BE4A-8E461BC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8A77-1345-45AC-8448-A81134DE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27D-F65B-4648-9240-3123EB80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AC41-2A5B-4857-9512-E4A0B90B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017-0867-4FD7-A8C4-4B12E447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54CA2E-9BFE-42BD-B6D4-9D407FE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543800" cy="1600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Slide Set </a:t>
            </a:r>
            <a:r>
              <a:rPr lang="en-US" b="1" dirty="0" smtClean="0">
                <a:solidFill>
                  <a:srgbClr val="FFFF00"/>
                </a:solidFill>
              </a:rPr>
              <a:t>Seven: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Personal Property 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Midterm Review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7007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19BE-6A63-433F-8044-27BB0E370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 descr="property midterm review_Page_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43436"/>
            <a:ext cx="5011881" cy="648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property midterm review_Page_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74812"/>
            <a:ext cx="5029200" cy="65083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property midterm review_Page_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"/>
            <a:ext cx="5029200" cy="6508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property midterm review_Page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8963" y="228600"/>
            <a:ext cx="4946074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property midterm review_Page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74812"/>
            <a:ext cx="4987637" cy="6454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property midterm review_Page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52400"/>
            <a:ext cx="5063837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3C1C-570D-4B79-AF05-5945A9E53E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 descr="property midterm review_Page_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"/>
            <a:ext cx="5088082" cy="65845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property midterm review_Page_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"/>
            <a:ext cx="5063837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property midterm review_Page_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082" y="152400"/>
            <a:ext cx="5046518" cy="65307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property midterm review_Page_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"/>
            <a:ext cx="5063837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property midterm review_Page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52400"/>
            <a:ext cx="5063837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 descr="property midterm review_Page_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3436" y="152400"/>
            <a:ext cx="5063838" cy="655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32</Words>
  <Application>Microsoft Office PowerPoint</Application>
  <PresentationFormat>On-screen Show (4:3)</PresentationFormat>
  <Paragraphs>27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senateuser</cp:lastModifiedBy>
  <cp:revision>237</cp:revision>
  <dcterms:created xsi:type="dcterms:W3CDTF">2007-08-27T19:04:39Z</dcterms:created>
  <dcterms:modified xsi:type="dcterms:W3CDTF">2016-09-29T14:46:23Z</dcterms:modified>
</cp:coreProperties>
</file>