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423" r:id="rId3"/>
    <p:sldId id="472" r:id="rId4"/>
    <p:sldId id="470" r:id="rId5"/>
    <p:sldId id="471" r:id="rId6"/>
    <p:sldId id="473" r:id="rId7"/>
    <p:sldId id="47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68" d="100"/>
          <a:sy n="68" d="100"/>
        </p:scale>
        <p:origin x="14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3691E-F00D-4CF3-B8B5-EB88E550BA4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A5551-7D3F-4A87-92CC-3E2010F9DBC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3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Thirteen: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Property Taxes 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8861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 in the Entirety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Joint Tenants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Tenants in Common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04698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Property Taxes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</a:t>
            </a:r>
            <a:r>
              <a:rPr lang="en-US" sz="2000" b="1" dirty="0">
                <a:solidFill>
                  <a:srgbClr val="C00000"/>
                </a:solidFill>
              </a:rPr>
              <a:t>- Very Repressive and Regressive,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Used to finance local governments and Schools.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Very stable source of government revenue.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Movements to shift such funding.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6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4276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54277" name="Rectangle 6"/>
          <p:cNvSpPr>
            <a:spLocks noChangeArrowheads="1"/>
          </p:cNvSpPr>
          <p:nvPr/>
        </p:nvSpPr>
        <p:spPr bwMode="auto">
          <a:xfrm>
            <a:off x="4572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0033CC"/>
                </a:solidFill>
              </a:rPr>
              <a:t>	                The Tax Man Cometh</a:t>
            </a:r>
          </a:p>
          <a:p>
            <a:pPr marL="342900" indent="-342900">
              <a:spcBef>
                <a:spcPct val="20000"/>
              </a:spcBef>
            </a:pPr>
            <a:endParaRPr lang="en-US" sz="2000" b="1" dirty="0">
              <a:solidFill>
                <a:srgbClr val="0033CC"/>
              </a:solidFill>
            </a:endParaRPr>
          </a:p>
        </p:txBody>
      </p:sp>
      <p:pic>
        <p:nvPicPr>
          <p:cNvPr id="54278" name="Picture 4" descr="http://www.motifake.com/image/demotivational-poster/small/0908/tax-man-tax-money-demotivational-poster-12500017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514600"/>
            <a:ext cx="4800600" cy="404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Real Property Taxes and Estate (Death) Taxes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are the only two type of taxes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that tax you on what you own or have,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not on what you earn or acquire.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Very Repressive and Regressive,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especially on the poor and elderly.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Imposed by and used to finance: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Local governments, Special districts and Schools.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Very stable source of government revenue.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Many movements to shift funding from Real Property Tax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          </a:t>
            </a:r>
            <a:r>
              <a:rPr lang="en-US" sz="2000" b="1" dirty="0">
                <a:solidFill>
                  <a:srgbClr val="0033CC"/>
                </a:solidFill>
              </a:rPr>
              <a:t>(STAR Program and the Tax Cap).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035BEB-325F-4A62-BD0C-D59C122D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DDAB075-6E9F-466D-A9E3-770171E31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Case – Charrier v. Bell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The Archeologist, the Indians and the Land Owner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7C2E34-52B5-4D42-9A3C-8207F9093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" y="2324100"/>
            <a:ext cx="7892143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6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and Cases 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606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3786</TotalTime>
  <Words>60</Words>
  <Application>Microsoft Office PowerPoint</Application>
  <PresentationFormat>On-screen Show (4:3)</PresentationFormat>
  <Paragraphs>49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189</cp:revision>
  <dcterms:created xsi:type="dcterms:W3CDTF">2007-08-27T19:04:39Z</dcterms:created>
  <dcterms:modified xsi:type="dcterms:W3CDTF">2018-10-27T11:17:31Z</dcterms:modified>
</cp:coreProperties>
</file>