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wav"/>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6" r:id="rId2"/>
    <p:sldId id="509" r:id="rId3"/>
    <p:sldId id="510" r:id="rId4"/>
    <p:sldId id="506" r:id="rId5"/>
    <p:sldId id="397" r:id="rId6"/>
    <p:sldId id="513" r:id="rId7"/>
    <p:sldId id="398" r:id="rId8"/>
    <p:sldId id="511" r:id="rId9"/>
    <p:sldId id="401" r:id="rId10"/>
    <p:sldId id="514" r:id="rId11"/>
    <p:sldId id="402" r:id="rId12"/>
    <p:sldId id="411" r:id="rId13"/>
    <p:sldId id="412" r:id="rId14"/>
    <p:sldId id="507" r:id="rId15"/>
    <p:sldId id="515" r:id="rId16"/>
    <p:sldId id="410" r:id="rId17"/>
    <p:sldId id="403" r:id="rId18"/>
    <p:sldId id="516" r:id="rId19"/>
    <p:sldId id="517" r:id="rId20"/>
    <p:sldId id="406" r:id="rId21"/>
    <p:sldId id="407" r:id="rId22"/>
    <p:sldId id="408" r:id="rId23"/>
    <p:sldId id="518" r:id="rId24"/>
    <p:sldId id="275" r:id="rId25"/>
    <p:sldId id="409" r:id="rId2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CC"/>
    <a:srgbClr val="003300"/>
    <a:srgbClr val="CC0000"/>
    <a:srgbClr val="FF0000"/>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306" autoAdjust="0"/>
    <p:restoredTop sz="94664" autoAdjust="0"/>
  </p:normalViewPr>
  <p:slideViewPr>
    <p:cSldViewPr>
      <p:cViewPr varScale="1">
        <p:scale>
          <a:sx n="105" d="100"/>
          <a:sy n="105" d="100"/>
        </p:scale>
        <p:origin x="1674"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40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1401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9830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1402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1402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1402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73AC55F3-D01A-4DF3-831B-66E40EE6BD44}"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7"/>
          <p:cNvSpPr>
            <a:spLocks noGrp="1" noChangeArrowheads="1"/>
          </p:cNvSpPr>
          <p:nvPr>
            <p:ph type="sldNum" sz="quarter" idx="5"/>
          </p:nvPr>
        </p:nvSpPr>
        <p:spPr>
          <a:noFill/>
        </p:spPr>
        <p:txBody>
          <a:bodyPr/>
          <a:lstStyle/>
          <a:p>
            <a:fld id="{56E3D796-FD74-4006-AE96-A899E1A15036}" type="slidenum">
              <a:rPr lang="en-US" smtClean="0"/>
              <a:pPr/>
              <a:t>1</a:t>
            </a:fld>
            <a:endParaRPr lang="en-US"/>
          </a:p>
        </p:txBody>
      </p:sp>
      <p:sp>
        <p:nvSpPr>
          <p:cNvPr id="99331" name="Rectangle 2"/>
          <p:cNvSpPr>
            <a:spLocks noGrp="1" noRot="1" noChangeAspect="1" noChangeArrowheads="1" noTextEdit="1"/>
          </p:cNvSpPr>
          <p:nvPr>
            <p:ph type="sldImg"/>
          </p:nvPr>
        </p:nvSpPr>
        <p:spPr>
          <a:ln/>
        </p:spPr>
      </p:sp>
      <p:sp>
        <p:nvSpPr>
          <p:cNvPr id="99332"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7"/>
          <p:cNvSpPr>
            <a:spLocks noGrp="1" noChangeArrowheads="1"/>
          </p:cNvSpPr>
          <p:nvPr>
            <p:ph type="sldNum" sz="quarter" idx="5"/>
          </p:nvPr>
        </p:nvSpPr>
        <p:spPr>
          <a:noFill/>
        </p:spPr>
        <p:txBody>
          <a:bodyPr/>
          <a:lstStyle/>
          <a:p>
            <a:fld id="{4CDC99C6-3F40-4173-8FA5-DDA4C11982BB}" type="slidenum">
              <a:rPr lang="en-US" smtClean="0"/>
              <a:pPr/>
              <a:t>12</a:t>
            </a:fld>
            <a:endParaRPr lang="en-US"/>
          </a:p>
        </p:txBody>
      </p:sp>
      <p:sp>
        <p:nvSpPr>
          <p:cNvPr id="151555" name="Rectangle 2"/>
          <p:cNvSpPr>
            <a:spLocks noGrp="1" noRot="1" noChangeAspect="1" noChangeArrowheads="1" noTextEdit="1"/>
          </p:cNvSpPr>
          <p:nvPr>
            <p:ph type="sldImg"/>
          </p:nvPr>
        </p:nvSpPr>
        <p:spPr>
          <a:ln/>
        </p:spPr>
      </p:sp>
      <p:sp>
        <p:nvSpPr>
          <p:cNvPr id="151556"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7"/>
          <p:cNvSpPr>
            <a:spLocks noGrp="1" noChangeArrowheads="1"/>
          </p:cNvSpPr>
          <p:nvPr>
            <p:ph type="sldNum" sz="quarter" idx="5"/>
          </p:nvPr>
        </p:nvSpPr>
        <p:spPr>
          <a:noFill/>
        </p:spPr>
        <p:txBody>
          <a:bodyPr/>
          <a:lstStyle/>
          <a:p>
            <a:fld id="{B4248961-63D0-4003-B609-86EE5FC25667}" type="slidenum">
              <a:rPr lang="en-US" smtClean="0"/>
              <a:pPr/>
              <a:t>13</a:t>
            </a:fld>
            <a:endParaRPr lang="en-US"/>
          </a:p>
        </p:txBody>
      </p:sp>
      <p:sp>
        <p:nvSpPr>
          <p:cNvPr id="152579" name="Rectangle 2"/>
          <p:cNvSpPr>
            <a:spLocks noGrp="1" noRot="1" noChangeAspect="1" noChangeArrowheads="1" noTextEdit="1"/>
          </p:cNvSpPr>
          <p:nvPr>
            <p:ph type="sldImg"/>
          </p:nvPr>
        </p:nvSpPr>
        <p:spPr>
          <a:ln/>
        </p:spPr>
      </p:sp>
      <p:sp>
        <p:nvSpPr>
          <p:cNvPr id="152580"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7"/>
          <p:cNvSpPr>
            <a:spLocks noGrp="1" noChangeArrowheads="1"/>
          </p:cNvSpPr>
          <p:nvPr>
            <p:ph type="sldNum" sz="quarter" idx="5"/>
          </p:nvPr>
        </p:nvSpPr>
        <p:spPr>
          <a:noFill/>
        </p:spPr>
        <p:txBody>
          <a:bodyPr/>
          <a:lstStyle/>
          <a:p>
            <a:fld id="{E51F215E-7E87-4D29-B2CD-B6722A43726A}" type="slidenum">
              <a:rPr lang="en-US" smtClean="0"/>
              <a:pPr/>
              <a:t>14</a:t>
            </a:fld>
            <a:endParaRPr lang="en-US"/>
          </a:p>
        </p:txBody>
      </p:sp>
      <p:sp>
        <p:nvSpPr>
          <p:cNvPr id="153603" name="Rectangle 2"/>
          <p:cNvSpPr>
            <a:spLocks noGrp="1" noRot="1" noChangeAspect="1" noChangeArrowheads="1" noTextEdit="1"/>
          </p:cNvSpPr>
          <p:nvPr>
            <p:ph type="sldImg"/>
          </p:nvPr>
        </p:nvSpPr>
        <p:spPr>
          <a:ln/>
        </p:spPr>
      </p:sp>
      <p:sp>
        <p:nvSpPr>
          <p:cNvPr id="153604"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7"/>
          <p:cNvSpPr>
            <a:spLocks noGrp="1" noChangeArrowheads="1"/>
          </p:cNvSpPr>
          <p:nvPr>
            <p:ph type="sldNum" sz="quarter" idx="5"/>
          </p:nvPr>
        </p:nvSpPr>
        <p:spPr>
          <a:noFill/>
        </p:spPr>
        <p:txBody>
          <a:bodyPr/>
          <a:lstStyle/>
          <a:p>
            <a:fld id="{98F78DCE-027C-4F46-95B5-E8A238F4AA96}" type="slidenum">
              <a:rPr lang="en-US" smtClean="0"/>
              <a:pPr/>
              <a:t>15</a:t>
            </a:fld>
            <a:endParaRPr lang="en-US"/>
          </a:p>
        </p:txBody>
      </p:sp>
      <p:sp>
        <p:nvSpPr>
          <p:cNvPr id="146435" name="Rectangle 2"/>
          <p:cNvSpPr>
            <a:spLocks noGrp="1" noRot="1" noChangeAspect="1" noChangeArrowheads="1" noTextEdit="1"/>
          </p:cNvSpPr>
          <p:nvPr>
            <p:ph type="sldImg"/>
          </p:nvPr>
        </p:nvSpPr>
        <p:spPr>
          <a:ln/>
        </p:spPr>
      </p:sp>
      <p:sp>
        <p:nvSpPr>
          <p:cNvPr id="146436"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7"/>
          <p:cNvSpPr>
            <a:spLocks noGrp="1" noChangeArrowheads="1"/>
          </p:cNvSpPr>
          <p:nvPr>
            <p:ph type="sldNum" sz="quarter" idx="5"/>
          </p:nvPr>
        </p:nvSpPr>
        <p:spPr>
          <a:noFill/>
        </p:spPr>
        <p:txBody>
          <a:bodyPr/>
          <a:lstStyle/>
          <a:p>
            <a:fld id="{48708E46-EDFB-4CE7-9E73-5D49BFC3551E}" type="slidenum">
              <a:rPr lang="en-US" smtClean="0"/>
              <a:pPr/>
              <a:t>16</a:t>
            </a:fld>
            <a:endParaRPr lang="en-US"/>
          </a:p>
        </p:txBody>
      </p:sp>
      <p:sp>
        <p:nvSpPr>
          <p:cNvPr id="154627" name="Rectangle 2"/>
          <p:cNvSpPr>
            <a:spLocks noGrp="1" noRot="1" noChangeAspect="1" noChangeArrowheads="1" noTextEdit="1"/>
          </p:cNvSpPr>
          <p:nvPr>
            <p:ph type="sldImg"/>
          </p:nvPr>
        </p:nvSpPr>
        <p:spPr>
          <a:ln/>
        </p:spPr>
      </p:sp>
      <p:sp>
        <p:nvSpPr>
          <p:cNvPr id="154628"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7"/>
          <p:cNvSpPr>
            <a:spLocks noGrp="1" noChangeArrowheads="1"/>
          </p:cNvSpPr>
          <p:nvPr>
            <p:ph type="sldNum" sz="quarter" idx="5"/>
          </p:nvPr>
        </p:nvSpPr>
        <p:spPr>
          <a:noFill/>
        </p:spPr>
        <p:txBody>
          <a:bodyPr/>
          <a:lstStyle/>
          <a:p>
            <a:fld id="{C365D3A2-8DFF-4F9E-8215-89B6879620B9}" type="slidenum">
              <a:rPr lang="en-US" smtClean="0"/>
              <a:pPr/>
              <a:t>17</a:t>
            </a:fld>
            <a:endParaRPr lang="en-US"/>
          </a:p>
        </p:txBody>
      </p:sp>
      <p:sp>
        <p:nvSpPr>
          <p:cNvPr id="155651" name="Rectangle 2"/>
          <p:cNvSpPr>
            <a:spLocks noGrp="1" noRot="1" noChangeAspect="1" noChangeArrowheads="1" noTextEdit="1"/>
          </p:cNvSpPr>
          <p:nvPr>
            <p:ph type="sldImg"/>
          </p:nvPr>
        </p:nvSpPr>
        <p:spPr>
          <a:ln/>
        </p:spPr>
      </p:sp>
      <p:sp>
        <p:nvSpPr>
          <p:cNvPr id="155652"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7"/>
          <p:cNvSpPr>
            <a:spLocks noGrp="1" noChangeArrowheads="1"/>
          </p:cNvSpPr>
          <p:nvPr>
            <p:ph type="sldNum" sz="quarter" idx="5"/>
          </p:nvPr>
        </p:nvSpPr>
        <p:spPr>
          <a:noFill/>
        </p:spPr>
        <p:txBody>
          <a:bodyPr/>
          <a:lstStyle/>
          <a:p>
            <a:fld id="{C365D3A2-8DFF-4F9E-8215-89B6879620B9}" type="slidenum">
              <a:rPr lang="en-US" smtClean="0"/>
              <a:pPr/>
              <a:t>18</a:t>
            </a:fld>
            <a:endParaRPr lang="en-US"/>
          </a:p>
        </p:txBody>
      </p:sp>
      <p:sp>
        <p:nvSpPr>
          <p:cNvPr id="155651" name="Rectangle 2"/>
          <p:cNvSpPr>
            <a:spLocks noGrp="1" noRot="1" noChangeAspect="1" noChangeArrowheads="1" noTextEdit="1"/>
          </p:cNvSpPr>
          <p:nvPr>
            <p:ph type="sldImg"/>
          </p:nvPr>
        </p:nvSpPr>
        <p:spPr>
          <a:ln/>
        </p:spPr>
      </p:sp>
      <p:sp>
        <p:nvSpPr>
          <p:cNvPr id="155652"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7"/>
          <p:cNvSpPr>
            <a:spLocks noGrp="1" noChangeArrowheads="1"/>
          </p:cNvSpPr>
          <p:nvPr>
            <p:ph type="sldNum" sz="quarter" idx="5"/>
          </p:nvPr>
        </p:nvSpPr>
        <p:spPr>
          <a:noFill/>
        </p:spPr>
        <p:txBody>
          <a:bodyPr/>
          <a:lstStyle/>
          <a:p>
            <a:fld id="{98F78DCE-027C-4F46-95B5-E8A238F4AA96}" type="slidenum">
              <a:rPr lang="en-US" smtClean="0"/>
              <a:pPr/>
              <a:t>19</a:t>
            </a:fld>
            <a:endParaRPr lang="en-US"/>
          </a:p>
        </p:txBody>
      </p:sp>
      <p:sp>
        <p:nvSpPr>
          <p:cNvPr id="146435" name="Rectangle 2"/>
          <p:cNvSpPr>
            <a:spLocks noGrp="1" noRot="1" noChangeAspect="1" noChangeArrowheads="1" noTextEdit="1"/>
          </p:cNvSpPr>
          <p:nvPr>
            <p:ph type="sldImg"/>
          </p:nvPr>
        </p:nvSpPr>
        <p:spPr>
          <a:ln/>
        </p:spPr>
      </p:sp>
      <p:sp>
        <p:nvSpPr>
          <p:cNvPr id="146436"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7"/>
          <p:cNvSpPr>
            <a:spLocks noGrp="1" noChangeArrowheads="1"/>
          </p:cNvSpPr>
          <p:nvPr>
            <p:ph type="sldNum" sz="quarter" idx="5"/>
          </p:nvPr>
        </p:nvSpPr>
        <p:spPr>
          <a:noFill/>
        </p:spPr>
        <p:txBody>
          <a:bodyPr/>
          <a:lstStyle/>
          <a:p>
            <a:fld id="{9868FBEE-284D-4708-8C15-C4C99E14EFA4}" type="slidenum">
              <a:rPr lang="en-US" smtClean="0"/>
              <a:pPr/>
              <a:t>20</a:t>
            </a:fld>
            <a:endParaRPr lang="en-US"/>
          </a:p>
        </p:txBody>
      </p:sp>
      <p:sp>
        <p:nvSpPr>
          <p:cNvPr id="157699" name="Rectangle 2"/>
          <p:cNvSpPr>
            <a:spLocks noGrp="1" noRot="1" noChangeAspect="1" noChangeArrowheads="1" noTextEdit="1"/>
          </p:cNvSpPr>
          <p:nvPr>
            <p:ph type="sldImg"/>
          </p:nvPr>
        </p:nvSpPr>
        <p:spPr>
          <a:ln/>
        </p:spPr>
      </p:sp>
      <p:sp>
        <p:nvSpPr>
          <p:cNvPr id="157700"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7"/>
          <p:cNvSpPr>
            <a:spLocks noGrp="1" noChangeArrowheads="1"/>
          </p:cNvSpPr>
          <p:nvPr>
            <p:ph type="sldNum" sz="quarter" idx="5"/>
          </p:nvPr>
        </p:nvSpPr>
        <p:spPr>
          <a:noFill/>
        </p:spPr>
        <p:txBody>
          <a:bodyPr/>
          <a:lstStyle/>
          <a:p>
            <a:fld id="{5E433ABF-49F4-4D8B-8F61-242204C840F8}" type="slidenum">
              <a:rPr lang="en-US" smtClean="0"/>
              <a:pPr/>
              <a:t>21</a:t>
            </a:fld>
            <a:endParaRPr lang="en-US"/>
          </a:p>
        </p:txBody>
      </p:sp>
      <p:sp>
        <p:nvSpPr>
          <p:cNvPr id="158723" name="Rectangle 2"/>
          <p:cNvSpPr>
            <a:spLocks noGrp="1" noRot="1" noChangeAspect="1" noChangeArrowheads="1" noTextEdit="1"/>
          </p:cNvSpPr>
          <p:nvPr>
            <p:ph type="sldImg"/>
          </p:nvPr>
        </p:nvSpPr>
        <p:spPr>
          <a:ln/>
        </p:spPr>
      </p:sp>
      <p:sp>
        <p:nvSpPr>
          <p:cNvPr id="158724"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7"/>
          <p:cNvSpPr>
            <a:spLocks noGrp="1" noChangeArrowheads="1"/>
          </p:cNvSpPr>
          <p:nvPr>
            <p:ph type="sldNum" sz="quarter" idx="5"/>
          </p:nvPr>
        </p:nvSpPr>
        <p:spPr>
          <a:noFill/>
        </p:spPr>
        <p:txBody>
          <a:bodyPr/>
          <a:lstStyle/>
          <a:p>
            <a:fld id="{98F78DCE-027C-4F46-95B5-E8A238F4AA96}" type="slidenum">
              <a:rPr lang="en-US" smtClean="0"/>
              <a:pPr/>
              <a:t>4</a:t>
            </a:fld>
            <a:endParaRPr lang="en-US"/>
          </a:p>
        </p:txBody>
      </p:sp>
      <p:sp>
        <p:nvSpPr>
          <p:cNvPr id="146435" name="Rectangle 2"/>
          <p:cNvSpPr>
            <a:spLocks noGrp="1" noRot="1" noChangeAspect="1" noChangeArrowheads="1" noTextEdit="1"/>
          </p:cNvSpPr>
          <p:nvPr>
            <p:ph type="sldImg"/>
          </p:nvPr>
        </p:nvSpPr>
        <p:spPr>
          <a:ln/>
        </p:spPr>
      </p:sp>
      <p:sp>
        <p:nvSpPr>
          <p:cNvPr id="146436"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7"/>
          <p:cNvSpPr>
            <a:spLocks noGrp="1" noChangeArrowheads="1"/>
          </p:cNvSpPr>
          <p:nvPr>
            <p:ph type="sldNum" sz="quarter" idx="5"/>
          </p:nvPr>
        </p:nvSpPr>
        <p:spPr>
          <a:noFill/>
        </p:spPr>
        <p:txBody>
          <a:bodyPr/>
          <a:lstStyle/>
          <a:p>
            <a:fld id="{75F0C5A9-D6F4-46A2-9438-430EEC616409}" type="slidenum">
              <a:rPr lang="en-US" smtClean="0"/>
              <a:pPr/>
              <a:t>22</a:t>
            </a:fld>
            <a:endParaRPr lang="en-US"/>
          </a:p>
        </p:txBody>
      </p:sp>
      <p:sp>
        <p:nvSpPr>
          <p:cNvPr id="159747" name="Rectangle 2"/>
          <p:cNvSpPr>
            <a:spLocks noGrp="1" noRot="1" noChangeAspect="1" noChangeArrowheads="1" noTextEdit="1"/>
          </p:cNvSpPr>
          <p:nvPr>
            <p:ph type="sldImg"/>
          </p:nvPr>
        </p:nvSpPr>
        <p:spPr>
          <a:ln/>
        </p:spPr>
      </p:sp>
      <p:sp>
        <p:nvSpPr>
          <p:cNvPr id="159748"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7"/>
          <p:cNvSpPr>
            <a:spLocks noGrp="1" noChangeArrowheads="1"/>
          </p:cNvSpPr>
          <p:nvPr>
            <p:ph type="sldNum" sz="quarter" idx="5"/>
          </p:nvPr>
        </p:nvSpPr>
        <p:spPr>
          <a:noFill/>
        </p:spPr>
        <p:txBody>
          <a:bodyPr/>
          <a:lstStyle/>
          <a:p>
            <a:fld id="{75F0C5A9-D6F4-46A2-9438-430EEC616409}" type="slidenum">
              <a:rPr lang="en-US" smtClean="0"/>
              <a:pPr/>
              <a:t>23</a:t>
            </a:fld>
            <a:endParaRPr lang="en-US"/>
          </a:p>
        </p:txBody>
      </p:sp>
      <p:sp>
        <p:nvSpPr>
          <p:cNvPr id="159747" name="Rectangle 2"/>
          <p:cNvSpPr>
            <a:spLocks noGrp="1" noRot="1" noChangeAspect="1" noChangeArrowheads="1" noTextEdit="1"/>
          </p:cNvSpPr>
          <p:nvPr>
            <p:ph type="sldImg"/>
          </p:nvPr>
        </p:nvSpPr>
        <p:spPr>
          <a:ln/>
        </p:spPr>
      </p:sp>
      <p:sp>
        <p:nvSpPr>
          <p:cNvPr id="159748"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7"/>
          <p:cNvSpPr>
            <a:spLocks noGrp="1" noChangeArrowheads="1"/>
          </p:cNvSpPr>
          <p:nvPr>
            <p:ph type="sldNum" sz="quarter" idx="5"/>
          </p:nvPr>
        </p:nvSpPr>
        <p:spPr>
          <a:noFill/>
        </p:spPr>
        <p:txBody>
          <a:bodyPr/>
          <a:lstStyle/>
          <a:p>
            <a:fld id="{E4827FD7-40C1-4DE3-A257-A56951BF3DDE}" type="slidenum">
              <a:rPr lang="en-US" smtClean="0"/>
              <a:pPr/>
              <a:t>24</a:t>
            </a:fld>
            <a:endParaRPr lang="en-US"/>
          </a:p>
        </p:txBody>
      </p:sp>
      <p:sp>
        <p:nvSpPr>
          <p:cNvPr id="160771" name="Rectangle 2"/>
          <p:cNvSpPr>
            <a:spLocks noGrp="1" noRot="1" noChangeAspect="1" noChangeArrowheads="1" noTextEdit="1"/>
          </p:cNvSpPr>
          <p:nvPr>
            <p:ph type="sldImg"/>
          </p:nvPr>
        </p:nvSpPr>
        <p:spPr>
          <a:ln/>
        </p:spPr>
      </p:sp>
      <p:sp>
        <p:nvSpPr>
          <p:cNvPr id="160772"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Rectangle 7"/>
          <p:cNvSpPr>
            <a:spLocks noGrp="1" noChangeArrowheads="1"/>
          </p:cNvSpPr>
          <p:nvPr>
            <p:ph type="sldNum" sz="quarter" idx="5"/>
          </p:nvPr>
        </p:nvSpPr>
        <p:spPr>
          <a:noFill/>
        </p:spPr>
        <p:txBody>
          <a:bodyPr/>
          <a:lstStyle/>
          <a:p>
            <a:fld id="{D8AA0A72-4BAB-41D4-BB0C-45094927466E}" type="slidenum">
              <a:rPr lang="en-US" smtClean="0"/>
              <a:pPr/>
              <a:t>25</a:t>
            </a:fld>
            <a:endParaRPr lang="en-US"/>
          </a:p>
        </p:txBody>
      </p:sp>
      <p:sp>
        <p:nvSpPr>
          <p:cNvPr id="194563" name="Rectangle 2"/>
          <p:cNvSpPr>
            <a:spLocks noGrp="1" noRot="1" noChangeAspect="1" noChangeArrowheads="1" noTextEdit="1"/>
          </p:cNvSpPr>
          <p:nvPr>
            <p:ph type="sldImg"/>
          </p:nvPr>
        </p:nvSpPr>
        <p:spPr>
          <a:ln/>
        </p:spPr>
      </p:sp>
      <p:sp>
        <p:nvSpPr>
          <p:cNvPr id="194564"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7"/>
          <p:cNvSpPr>
            <a:spLocks noGrp="1" noChangeArrowheads="1"/>
          </p:cNvSpPr>
          <p:nvPr>
            <p:ph type="sldNum" sz="quarter" idx="5"/>
          </p:nvPr>
        </p:nvSpPr>
        <p:spPr>
          <a:noFill/>
        </p:spPr>
        <p:txBody>
          <a:bodyPr/>
          <a:lstStyle/>
          <a:p>
            <a:fld id="{9110A01E-2532-43D1-BC0A-63C927C41D98}" type="slidenum">
              <a:rPr lang="en-US" smtClean="0"/>
              <a:pPr/>
              <a:t>5</a:t>
            </a:fld>
            <a:endParaRPr lang="en-US"/>
          </a:p>
        </p:txBody>
      </p:sp>
      <p:sp>
        <p:nvSpPr>
          <p:cNvPr id="147459" name="Rectangle 2"/>
          <p:cNvSpPr>
            <a:spLocks noGrp="1" noRot="1" noChangeAspect="1" noChangeArrowheads="1" noTextEdit="1"/>
          </p:cNvSpPr>
          <p:nvPr>
            <p:ph type="sldImg"/>
          </p:nvPr>
        </p:nvSpPr>
        <p:spPr>
          <a:ln/>
        </p:spPr>
      </p:sp>
      <p:sp>
        <p:nvSpPr>
          <p:cNvPr id="147460"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7"/>
          <p:cNvSpPr>
            <a:spLocks noGrp="1" noChangeArrowheads="1"/>
          </p:cNvSpPr>
          <p:nvPr>
            <p:ph type="sldNum" sz="quarter" idx="5"/>
          </p:nvPr>
        </p:nvSpPr>
        <p:spPr>
          <a:noFill/>
        </p:spPr>
        <p:txBody>
          <a:bodyPr/>
          <a:lstStyle/>
          <a:p>
            <a:fld id="{98F78DCE-027C-4F46-95B5-E8A238F4AA96}" type="slidenum">
              <a:rPr lang="en-US" smtClean="0"/>
              <a:pPr/>
              <a:t>6</a:t>
            </a:fld>
            <a:endParaRPr lang="en-US"/>
          </a:p>
        </p:txBody>
      </p:sp>
      <p:sp>
        <p:nvSpPr>
          <p:cNvPr id="146435" name="Rectangle 2"/>
          <p:cNvSpPr>
            <a:spLocks noGrp="1" noRot="1" noChangeAspect="1" noChangeArrowheads="1" noTextEdit="1"/>
          </p:cNvSpPr>
          <p:nvPr>
            <p:ph type="sldImg"/>
          </p:nvPr>
        </p:nvSpPr>
        <p:spPr>
          <a:ln/>
        </p:spPr>
      </p:sp>
      <p:sp>
        <p:nvSpPr>
          <p:cNvPr id="146436"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7"/>
          <p:cNvSpPr>
            <a:spLocks noGrp="1" noChangeArrowheads="1"/>
          </p:cNvSpPr>
          <p:nvPr>
            <p:ph type="sldNum" sz="quarter" idx="5"/>
          </p:nvPr>
        </p:nvSpPr>
        <p:spPr>
          <a:noFill/>
        </p:spPr>
        <p:txBody>
          <a:bodyPr/>
          <a:lstStyle/>
          <a:p>
            <a:fld id="{209B4587-E7E8-4A32-9D28-6004E2A448F9}" type="slidenum">
              <a:rPr lang="en-US" smtClean="0"/>
              <a:pPr/>
              <a:t>7</a:t>
            </a:fld>
            <a:endParaRPr lang="en-US"/>
          </a:p>
        </p:txBody>
      </p:sp>
      <p:sp>
        <p:nvSpPr>
          <p:cNvPr id="148483" name="Rectangle 2"/>
          <p:cNvSpPr>
            <a:spLocks noGrp="1" noRot="1" noChangeAspect="1" noChangeArrowheads="1" noTextEdit="1"/>
          </p:cNvSpPr>
          <p:nvPr>
            <p:ph type="sldImg"/>
          </p:nvPr>
        </p:nvSpPr>
        <p:spPr>
          <a:ln/>
        </p:spPr>
      </p:sp>
      <p:sp>
        <p:nvSpPr>
          <p:cNvPr id="148484"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7"/>
          <p:cNvSpPr>
            <a:spLocks noGrp="1" noChangeArrowheads="1"/>
          </p:cNvSpPr>
          <p:nvPr>
            <p:ph type="sldNum" sz="quarter" idx="5"/>
          </p:nvPr>
        </p:nvSpPr>
        <p:spPr>
          <a:noFill/>
        </p:spPr>
        <p:txBody>
          <a:bodyPr/>
          <a:lstStyle/>
          <a:p>
            <a:fld id="{209B4587-E7E8-4A32-9D28-6004E2A448F9}" type="slidenum">
              <a:rPr lang="en-US" smtClean="0"/>
              <a:pPr/>
              <a:t>8</a:t>
            </a:fld>
            <a:endParaRPr lang="en-US"/>
          </a:p>
        </p:txBody>
      </p:sp>
      <p:sp>
        <p:nvSpPr>
          <p:cNvPr id="148483" name="Rectangle 2"/>
          <p:cNvSpPr>
            <a:spLocks noGrp="1" noRot="1" noChangeAspect="1" noChangeArrowheads="1" noTextEdit="1"/>
          </p:cNvSpPr>
          <p:nvPr>
            <p:ph type="sldImg"/>
          </p:nvPr>
        </p:nvSpPr>
        <p:spPr>
          <a:ln/>
        </p:spPr>
      </p:sp>
      <p:sp>
        <p:nvSpPr>
          <p:cNvPr id="148484"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7"/>
          <p:cNvSpPr>
            <a:spLocks noGrp="1" noChangeArrowheads="1"/>
          </p:cNvSpPr>
          <p:nvPr>
            <p:ph type="sldNum" sz="quarter" idx="5"/>
          </p:nvPr>
        </p:nvSpPr>
        <p:spPr>
          <a:noFill/>
        </p:spPr>
        <p:txBody>
          <a:bodyPr/>
          <a:lstStyle/>
          <a:p>
            <a:fld id="{4CCF2810-D392-4011-8364-5F959FB796AF}" type="slidenum">
              <a:rPr lang="en-US" smtClean="0"/>
              <a:pPr/>
              <a:t>9</a:t>
            </a:fld>
            <a:endParaRPr lang="en-US"/>
          </a:p>
        </p:txBody>
      </p:sp>
      <p:sp>
        <p:nvSpPr>
          <p:cNvPr id="149507" name="Rectangle 2"/>
          <p:cNvSpPr>
            <a:spLocks noGrp="1" noRot="1" noChangeAspect="1" noChangeArrowheads="1" noTextEdit="1"/>
          </p:cNvSpPr>
          <p:nvPr>
            <p:ph type="sldImg"/>
          </p:nvPr>
        </p:nvSpPr>
        <p:spPr>
          <a:ln/>
        </p:spPr>
      </p:sp>
      <p:sp>
        <p:nvSpPr>
          <p:cNvPr id="149508"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7"/>
          <p:cNvSpPr>
            <a:spLocks noGrp="1" noChangeArrowheads="1"/>
          </p:cNvSpPr>
          <p:nvPr>
            <p:ph type="sldNum" sz="quarter" idx="5"/>
          </p:nvPr>
        </p:nvSpPr>
        <p:spPr>
          <a:noFill/>
        </p:spPr>
        <p:txBody>
          <a:bodyPr/>
          <a:lstStyle/>
          <a:p>
            <a:fld id="{98F78DCE-027C-4F46-95B5-E8A238F4AA96}" type="slidenum">
              <a:rPr lang="en-US" smtClean="0"/>
              <a:pPr/>
              <a:t>10</a:t>
            </a:fld>
            <a:endParaRPr lang="en-US"/>
          </a:p>
        </p:txBody>
      </p:sp>
      <p:sp>
        <p:nvSpPr>
          <p:cNvPr id="146435" name="Rectangle 2"/>
          <p:cNvSpPr>
            <a:spLocks noGrp="1" noRot="1" noChangeAspect="1" noChangeArrowheads="1" noTextEdit="1"/>
          </p:cNvSpPr>
          <p:nvPr>
            <p:ph type="sldImg"/>
          </p:nvPr>
        </p:nvSpPr>
        <p:spPr>
          <a:ln/>
        </p:spPr>
      </p:sp>
      <p:sp>
        <p:nvSpPr>
          <p:cNvPr id="146436"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7"/>
          <p:cNvSpPr>
            <a:spLocks noGrp="1" noChangeArrowheads="1"/>
          </p:cNvSpPr>
          <p:nvPr>
            <p:ph type="sldNum" sz="quarter" idx="5"/>
          </p:nvPr>
        </p:nvSpPr>
        <p:spPr>
          <a:noFill/>
        </p:spPr>
        <p:txBody>
          <a:bodyPr/>
          <a:lstStyle/>
          <a:p>
            <a:fld id="{14DAE2DA-9CEB-48E8-8715-10DCA16FE452}" type="slidenum">
              <a:rPr lang="en-US" smtClean="0"/>
              <a:pPr/>
              <a:t>11</a:t>
            </a:fld>
            <a:endParaRPr lang="en-US"/>
          </a:p>
        </p:txBody>
      </p:sp>
      <p:sp>
        <p:nvSpPr>
          <p:cNvPr id="150531" name="Rectangle 2"/>
          <p:cNvSpPr>
            <a:spLocks noGrp="1" noRot="1" noChangeAspect="1" noChangeArrowheads="1" noTextEdit="1"/>
          </p:cNvSpPr>
          <p:nvPr>
            <p:ph type="sldImg"/>
          </p:nvPr>
        </p:nvSpPr>
        <p:spPr>
          <a:ln/>
        </p:spPr>
      </p:sp>
      <p:sp>
        <p:nvSpPr>
          <p:cNvPr id="150532"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12F3AF5-2818-48EB-B9AF-C4C3443C44F2}"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78F9431-2D11-4753-A168-29A7E5D1B8EC}"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9CE7A0D-3F91-4D8C-8595-1C1F41EA262D}"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786729B-E0E3-4FDE-8873-E9DFD9E95CCB}"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322AF66-1A51-47C7-ACB6-C3D7D8CBE05D}"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4D50261-C962-44E0-B8B2-EB3B18B50775}"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0FEAB2A-B926-4995-9DB2-5B28DE9A13BB}"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151B5058-2135-4DCA-98F4-9AB3684C5880}"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87AF65F5-9E50-42C8-AA8A-2670D0E8110D}"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9F8A6F74-B641-430D-924D-C74A73CC2067}"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3796417-7FAB-4CBA-B685-A6771CE27B0C}"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C9CD195-F9EF-4ED9-BB77-67CC8058894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cstate="print">
            <a:lum/>
          </a:blip>
          <a:srcRect/>
          <a:stretch>
            <a:fillRect t="-1000" b="-1000"/>
          </a:stretch>
        </a:blip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64515"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DDE1FD1E-F4E3-4D0B-BF1D-31EE4CDBCAFE}"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hyperlink" Target="http://images.google.com/imgres?imgurl=http://www.cffc.navy.mil/images/commander8x10x300dpi.jpg&amp;imgrefurl=http://www.cffc.navy.mil/commandersbio.htm&amp;h=3600&amp;w=2880&amp;sz=4396&amp;hl=en&amp;start=11&amp;um=1&amp;tbnid=aQF0EG9nJ65U2M:&amp;tbnh=150&amp;tbnw=120&amp;prev=/images?q=commander&amp;ndsp=20&amp;um=1&amp;hl=en&amp;rlz=1T4GGIH_enUS242US242&amp;sa=N" TargetMode="External"/></Relationships>
</file>

<file path=ppt/slides/_rels/slide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3"/>
          <p:cNvSpPr>
            <a:spLocks noGrp="1" noChangeArrowheads="1"/>
          </p:cNvSpPr>
          <p:nvPr>
            <p:ph type="subTitle" idx="1"/>
          </p:nvPr>
        </p:nvSpPr>
        <p:spPr>
          <a:xfrm>
            <a:off x="609600" y="4876800"/>
            <a:ext cx="8077200" cy="1752600"/>
          </a:xfrm>
          <a:solidFill>
            <a:schemeClr val="tx1"/>
          </a:solidFill>
        </p:spPr>
        <p:txBody>
          <a:bodyPr/>
          <a:lstStyle/>
          <a:p>
            <a:pPr eaLnBrk="1" hangingPunct="1"/>
            <a:r>
              <a:rPr lang="en-US" sz="4000" b="1" dirty="0">
                <a:solidFill>
                  <a:srgbClr val="FFFF00"/>
                </a:solidFill>
              </a:rPr>
              <a:t>Slide Set </a:t>
            </a:r>
            <a:r>
              <a:rPr lang="en-US" sz="4000" b="1" dirty="0" smtClean="0">
                <a:solidFill>
                  <a:srgbClr val="FFFF00"/>
                </a:solidFill>
              </a:rPr>
              <a:t>Nineteen:</a:t>
            </a:r>
            <a:endParaRPr lang="en-US" sz="4000" b="1" dirty="0">
              <a:solidFill>
                <a:srgbClr val="FFFF00"/>
              </a:solidFill>
            </a:endParaRPr>
          </a:p>
          <a:p>
            <a:pPr eaLnBrk="1" hangingPunct="1"/>
            <a:r>
              <a:rPr lang="en-US" b="1" dirty="0">
                <a:solidFill>
                  <a:srgbClr val="FFFF00"/>
                </a:solidFill>
              </a:rPr>
              <a:t>Real Property: </a:t>
            </a:r>
            <a:r>
              <a:rPr lang="en-US" sz="2700" b="1" dirty="0">
                <a:solidFill>
                  <a:srgbClr val="FFFF00"/>
                </a:solidFill>
              </a:rPr>
              <a:t>Real Estate Conveyances and Security Interests</a:t>
            </a:r>
            <a:r>
              <a:rPr lang="en-US" sz="2800" b="1" dirty="0">
                <a:solidFill>
                  <a:srgbClr val="FFFF00"/>
                </a:solidFill>
              </a:rPr>
              <a:t> </a:t>
            </a:r>
          </a:p>
        </p:txBody>
      </p:sp>
      <p:pic>
        <p:nvPicPr>
          <p:cNvPr id="1028" name="Picture 7" descr="myIMG_12"/>
          <p:cNvPicPr>
            <a:picLocks noChangeAspect="1" noChangeArrowheads="1" noCrop="1"/>
          </p:cNvPicPr>
          <p:nvPr/>
        </p:nvPicPr>
        <p:blipFill>
          <a:blip r:embed="rId3" cstate="print"/>
          <a:srcRect/>
          <a:stretch>
            <a:fillRect/>
          </a:stretch>
        </p:blipFill>
        <p:spPr bwMode="auto">
          <a:xfrm>
            <a:off x="3124200" y="1905000"/>
            <a:ext cx="2400300" cy="2400300"/>
          </a:xfrm>
          <a:prstGeom prst="rect">
            <a:avLst/>
          </a:prstGeom>
          <a:noFill/>
          <a:ln w="9525">
            <a:noFill/>
            <a:miter lim="800000"/>
            <a:headEnd/>
            <a:tailEnd/>
          </a:ln>
        </p:spPr>
      </p:pic>
      <p:pic>
        <p:nvPicPr>
          <p:cNvPr id="5" name="Picture 1"/>
          <p:cNvPicPr>
            <a:picLocks noChangeAspect="1"/>
          </p:cNvPicPr>
          <p:nvPr/>
        </p:nvPicPr>
        <p:blipFill>
          <a:blip r:embed="rId4" cstate="print"/>
          <a:srcRect/>
          <a:stretch>
            <a:fillRect/>
          </a:stretch>
        </p:blipFill>
        <p:spPr bwMode="auto">
          <a:xfrm>
            <a:off x="1676400" y="228600"/>
            <a:ext cx="5700713" cy="1238250"/>
          </a:xfrm>
          <a:prstGeom prst="rect">
            <a:avLst/>
          </a:prstGeom>
          <a:noFill/>
          <a:ln w="9525">
            <a:noFill/>
            <a:miter lim="800000"/>
            <a:headEnd/>
            <a:tailEnd/>
          </a:ln>
        </p:spPr>
      </p:pic>
      <p:sp>
        <p:nvSpPr>
          <p:cNvPr id="6" name="Slide Number Placeholder 5"/>
          <p:cNvSpPr>
            <a:spLocks noGrp="1"/>
          </p:cNvSpPr>
          <p:nvPr>
            <p:ph type="sldNum" sz="quarter" idx="12"/>
          </p:nvPr>
        </p:nvSpPr>
        <p:spPr/>
        <p:txBody>
          <a:bodyPr/>
          <a:lstStyle/>
          <a:p>
            <a:pPr>
              <a:defRPr/>
            </a:pPr>
            <a:fld id="{612F3AF5-2818-48EB-B9AF-C4C3443C44F2}" type="slidenum">
              <a:rPr lang="en-US" smtClean="0"/>
              <a:pPr>
                <a:defRPr/>
              </a:pPr>
              <a:t>1</a:t>
            </a:fld>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Text Box 5"/>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281606" name="Rectangle 6"/>
          <p:cNvSpPr>
            <a:spLocks noGrp="1" noChangeArrowheads="1"/>
          </p:cNvSpPr>
          <p:nvPr>
            <p:ph type="body" idx="1"/>
          </p:nvPr>
        </p:nvSpPr>
        <p:spPr>
          <a:xfrm>
            <a:off x="152400" y="1143000"/>
            <a:ext cx="8839200" cy="5257800"/>
          </a:xfrm>
        </p:spPr>
        <p:txBody>
          <a:bodyPr/>
          <a:lstStyle/>
          <a:p>
            <a:pPr marL="609600" indent="-609600" eaLnBrk="1" hangingPunct="1">
              <a:lnSpc>
                <a:spcPct val="90000"/>
              </a:lnSpc>
              <a:buFontTx/>
              <a:buNone/>
              <a:defRPr/>
            </a:pPr>
            <a:endParaRPr lang="en-US" sz="4400" b="1" dirty="0">
              <a:solidFill>
                <a:srgbClr val="C00000"/>
              </a:solidFill>
            </a:endParaRPr>
          </a:p>
          <a:p>
            <a:pPr marL="609600" indent="-609600" eaLnBrk="1" hangingPunct="1">
              <a:lnSpc>
                <a:spcPct val="90000"/>
              </a:lnSpc>
              <a:buFontTx/>
              <a:buNone/>
              <a:defRPr/>
            </a:pPr>
            <a:r>
              <a:rPr lang="en-US" sz="4400" b="1" dirty="0">
                <a:solidFill>
                  <a:srgbClr val="C00000"/>
                </a:solidFill>
              </a:rPr>
              <a:t>				</a:t>
            </a:r>
            <a:r>
              <a:rPr lang="en-US" sz="4400" b="1" dirty="0">
                <a:solidFill>
                  <a:srgbClr val="0033CC"/>
                </a:solidFill>
              </a:rPr>
              <a:t>Part Two:</a:t>
            </a:r>
          </a:p>
          <a:p>
            <a:pPr marL="609600" indent="-609600" eaLnBrk="1" hangingPunct="1">
              <a:lnSpc>
                <a:spcPct val="90000"/>
              </a:lnSpc>
              <a:buFontTx/>
              <a:buNone/>
              <a:defRPr/>
            </a:pPr>
            <a:endParaRPr lang="en-US" sz="2000" b="1" dirty="0">
              <a:solidFill>
                <a:srgbClr val="C00000"/>
              </a:solidFill>
            </a:endParaRPr>
          </a:p>
          <a:p>
            <a:pPr marL="609600" indent="-609600" eaLnBrk="1" hangingPunct="1">
              <a:lnSpc>
                <a:spcPct val="90000"/>
              </a:lnSpc>
              <a:buFontTx/>
              <a:buNone/>
              <a:defRPr/>
            </a:pPr>
            <a:r>
              <a:rPr lang="en-US" sz="4400" b="1" dirty="0">
                <a:solidFill>
                  <a:srgbClr val="C00000"/>
                </a:solidFill>
              </a:rPr>
              <a:t>                  Mortgages</a:t>
            </a:r>
          </a:p>
          <a:p>
            <a:pPr marL="609600" indent="-609600" eaLnBrk="1" hangingPunct="1">
              <a:lnSpc>
                <a:spcPct val="90000"/>
              </a:lnSpc>
              <a:buFontTx/>
              <a:buNone/>
              <a:defRPr/>
            </a:pPr>
            <a:r>
              <a:rPr lang="en-US" sz="1000" b="1" i="1" dirty="0"/>
              <a:t>	</a:t>
            </a:r>
            <a:endParaRPr lang="en-US" sz="2000" b="1" i="1" dirty="0">
              <a:solidFill>
                <a:schemeClr val="accent5">
                  <a:lumMod val="50000"/>
                </a:schemeClr>
              </a:solidFill>
            </a:endParaRPr>
          </a:p>
          <a:p>
            <a:pPr marL="609600" indent="-609600" eaLnBrk="1" hangingPunct="1">
              <a:lnSpc>
                <a:spcPct val="80000"/>
              </a:lnSpc>
              <a:buFontTx/>
              <a:buNone/>
              <a:defRPr/>
            </a:pPr>
            <a:endParaRPr lang="en-US" sz="2400" b="1" i="1" dirty="0">
              <a:solidFill>
                <a:schemeClr val="accent2"/>
              </a:solidFill>
            </a:endParaRPr>
          </a:p>
        </p:txBody>
      </p:sp>
      <p:sp>
        <p:nvSpPr>
          <p:cNvPr id="5" name="Slide Number Placeholder 4"/>
          <p:cNvSpPr>
            <a:spLocks noGrp="1"/>
          </p:cNvSpPr>
          <p:nvPr>
            <p:ph type="sldNum" sz="quarter" idx="12"/>
          </p:nvPr>
        </p:nvSpPr>
        <p:spPr/>
        <p:txBody>
          <a:bodyPr/>
          <a:lstStyle/>
          <a:p>
            <a:pPr>
              <a:defRPr/>
            </a:pPr>
            <a:fld id="{C322AF66-1A51-47C7-ACB6-C3D7D8CBE05D}" type="slidenum">
              <a:rPr lang="en-US" smtClean="0"/>
              <a:pPr>
                <a:defRPr/>
              </a:pPr>
              <a:t>10</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81606">
                                            <p:txEl>
                                              <p:pRg st="1" end="1"/>
                                            </p:txEl>
                                          </p:spTgt>
                                        </p:tgtEl>
                                        <p:attrNameLst>
                                          <p:attrName>style.visibility</p:attrName>
                                        </p:attrNameLst>
                                      </p:cBhvr>
                                      <p:to>
                                        <p:strVal val="visible"/>
                                      </p:to>
                                    </p:set>
                                    <p:anim calcmode="lin" valueType="num">
                                      <p:cBhvr additive="base">
                                        <p:cTn id="7" dur="500" fill="hold"/>
                                        <p:tgtEl>
                                          <p:spTgt spid="281606">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81606">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81606">
                                            <p:txEl>
                                              <p:pRg st="3" end="3"/>
                                            </p:txEl>
                                          </p:spTgt>
                                        </p:tgtEl>
                                        <p:attrNameLst>
                                          <p:attrName>style.visibility</p:attrName>
                                        </p:attrNameLst>
                                      </p:cBhvr>
                                      <p:to>
                                        <p:strVal val="visible"/>
                                      </p:to>
                                    </p:set>
                                    <p:anim calcmode="lin" valueType="num">
                                      <p:cBhvr additive="base">
                                        <p:cTn id="13" dur="500" fill="hold"/>
                                        <p:tgtEl>
                                          <p:spTgt spid="281606">
                                            <p:txEl>
                                              <p:pRg st="3" end="3"/>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81606">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81606">
                                            <p:txEl>
                                              <p:pRg st="4" end="4"/>
                                            </p:txEl>
                                          </p:spTgt>
                                        </p:tgtEl>
                                        <p:attrNameLst>
                                          <p:attrName>style.visibility</p:attrName>
                                        </p:attrNameLst>
                                      </p:cBhvr>
                                      <p:to>
                                        <p:strVal val="visible"/>
                                      </p:to>
                                    </p:set>
                                    <p:anim calcmode="lin" valueType="num">
                                      <p:cBhvr additive="base">
                                        <p:cTn id="19" dur="500" fill="hold"/>
                                        <p:tgtEl>
                                          <p:spTgt spid="281606">
                                            <p:txEl>
                                              <p:pRg st="4" end="4"/>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81606">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1606" grpId="0" build="p"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7" name="Text Box 4"/>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412677" name="Rectangle 5"/>
          <p:cNvSpPr>
            <a:spLocks noGrp="1" noChangeArrowheads="1"/>
          </p:cNvSpPr>
          <p:nvPr>
            <p:ph type="body" sz="half" idx="1"/>
          </p:nvPr>
        </p:nvSpPr>
        <p:spPr>
          <a:xfrm>
            <a:off x="381000" y="990600"/>
            <a:ext cx="8534400" cy="5410200"/>
          </a:xfrm>
          <a:noFill/>
        </p:spPr>
        <p:txBody>
          <a:bodyPr/>
          <a:lstStyle/>
          <a:p>
            <a:pPr marL="609600" indent="-609600" eaLnBrk="1" hangingPunct="1">
              <a:lnSpc>
                <a:spcPct val="70000"/>
              </a:lnSpc>
              <a:buFontTx/>
              <a:buNone/>
            </a:pPr>
            <a:r>
              <a:rPr lang="en-US" b="1" dirty="0">
                <a:solidFill>
                  <a:srgbClr val="C00000"/>
                </a:solidFill>
              </a:rPr>
              <a:t>Transfers and Conveyances: </a:t>
            </a:r>
          </a:p>
          <a:p>
            <a:pPr marL="609600" indent="-609600" eaLnBrk="1" hangingPunct="1">
              <a:lnSpc>
                <a:spcPct val="70000"/>
              </a:lnSpc>
              <a:buFontTx/>
              <a:buNone/>
            </a:pPr>
            <a:r>
              <a:rPr lang="en-US" sz="2800" b="1" i="1" dirty="0">
                <a:solidFill>
                  <a:srgbClr val="002060"/>
                </a:solidFill>
              </a:rPr>
              <a:t>The Mortgage:</a:t>
            </a:r>
          </a:p>
          <a:p>
            <a:pPr marL="609600" indent="-609600" eaLnBrk="1" hangingPunct="1">
              <a:lnSpc>
                <a:spcPct val="80000"/>
              </a:lnSpc>
              <a:buFont typeface="Wingdings" pitchFamily="2" charset="2"/>
              <a:buNone/>
            </a:pPr>
            <a:r>
              <a:rPr lang="en-US" sz="600" b="1" i="1" dirty="0">
                <a:solidFill>
                  <a:schemeClr val="accent2"/>
                </a:solidFill>
              </a:rPr>
              <a:t> </a:t>
            </a:r>
          </a:p>
          <a:p>
            <a:pPr marL="609600" indent="-609600" eaLnBrk="1" hangingPunct="1">
              <a:lnSpc>
                <a:spcPct val="80000"/>
              </a:lnSpc>
              <a:buFont typeface="Wingdings" pitchFamily="2" charset="2"/>
              <a:buNone/>
            </a:pPr>
            <a:r>
              <a:rPr lang="en-US" sz="1800" b="1" i="1" dirty="0"/>
              <a:t>The Mortgage is the Legal Instrument by which Real Estate can be Financed.  </a:t>
            </a:r>
          </a:p>
          <a:p>
            <a:pPr marL="609600" indent="-609600" eaLnBrk="1" hangingPunct="1">
              <a:lnSpc>
                <a:spcPct val="80000"/>
              </a:lnSpc>
              <a:buFont typeface="Wingdings" pitchFamily="2" charset="2"/>
              <a:buNone/>
            </a:pPr>
            <a:endParaRPr lang="en-US" sz="1000" b="1" i="1" dirty="0">
              <a:solidFill>
                <a:schemeClr val="accent2"/>
              </a:solidFill>
            </a:endParaRPr>
          </a:p>
          <a:p>
            <a:pPr marL="609600" indent="-609600" eaLnBrk="1" hangingPunct="1">
              <a:lnSpc>
                <a:spcPct val="80000"/>
              </a:lnSpc>
              <a:buFont typeface="Wingdings" pitchFamily="2" charset="2"/>
              <a:buNone/>
            </a:pPr>
            <a:r>
              <a:rPr lang="en-US" sz="2000" b="1" i="1" dirty="0"/>
              <a:t>A mortgage is both a loan contract and a lien</a:t>
            </a:r>
          </a:p>
          <a:p>
            <a:pPr marL="609600" indent="-609600" eaLnBrk="1" hangingPunct="1">
              <a:lnSpc>
                <a:spcPct val="80000"/>
              </a:lnSpc>
              <a:buFont typeface="Wingdings" pitchFamily="2" charset="2"/>
              <a:buNone/>
            </a:pPr>
            <a:endParaRPr lang="en-US" sz="500" b="1" i="1" dirty="0">
              <a:solidFill>
                <a:schemeClr val="accent2"/>
              </a:solidFill>
            </a:endParaRPr>
          </a:p>
          <a:p>
            <a:pPr marL="609600" indent="-609600" eaLnBrk="1" hangingPunct="1">
              <a:lnSpc>
                <a:spcPct val="80000"/>
              </a:lnSpc>
              <a:buFont typeface="Wingdings" pitchFamily="2" charset="2"/>
              <a:buNone/>
            </a:pPr>
            <a:r>
              <a:rPr lang="en-US" sz="2000" b="1" i="1" dirty="0">
                <a:solidFill>
                  <a:schemeClr val="tx2"/>
                </a:solidFill>
              </a:rPr>
              <a:t>Elements of a Mortgage:</a:t>
            </a:r>
          </a:p>
          <a:p>
            <a:pPr marL="609600" indent="-609600" eaLnBrk="1" hangingPunct="1">
              <a:lnSpc>
                <a:spcPct val="80000"/>
              </a:lnSpc>
            </a:pPr>
            <a:r>
              <a:rPr lang="en-US" sz="1600" b="1" i="1" dirty="0">
                <a:solidFill>
                  <a:srgbClr val="0033CC"/>
                </a:solidFill>
              </a:rPr>
              <a:t>Must be in writing –Statute of Frauds</a:t>
            </a:r>
          </a:p>
          <a:p>
            <a:pPr marL="609600" indent="-609600" eaLnBrk="1" hangingPunct="1">
              <a:lnSpc>
                <a:spcPct val="80000"/>
              </a:lnSpc>
            </a:pPr>
            <a:endParaRPr lang="en-US" sz="500" b="1" i="1" dirty="0">
              <a:solidFill>
                <a:srgbClr val="0033CC"/>
              </a:solidFill>
            </a:endParaRPr>
          </a:p>
          <a:p>
            <a:pPr marL="609600" indent="-609600" eaLnBrk="1" hangingPunct="1">
              <a:lnSpc>
                <a:spcPct val="80000"/>
              </a:lnSpc>
            </a:pPr>
            <a:r>
              <a:rPr lang="en-US" sz="1600" b="1" i="1" dirty="0">
                <a:solidFill>
                  <a:srgbClr val="0033CC"/>
                </a:solidFill>
              </a:rPr>
              <a:t>Must Describe the Land and the Parties</a:t>
            </a:r>
          </a:p>
          <a:p>
            <a:pPr marL="609600" indent="-609600" eaLnBrk="1" hangingPunct="1">
              <a:lnSpc>
                <a:spcPct val="80000"/>
              </a:lnSpc>
              <a:buNone/>
            </a:pPr>
            <a:endParaRPr lang="en-US" sz="500" b="1" i="1" dirty="0">
              <a:solidFill>
                <a:srgbClr val="0033CC"/>
              </a:solidFill>
            </a:endParaRPr>
          </a:p>
          <a:p>
            <a:pPr marL="609600" indent="-609600" eaLnBrk="1" hangingPunct="1">
              <a:lnSpc>
                <a:spcPct val="80000"/>
              </a:lnSpc>
            </a:pPr>
            <a:r>
              <a:rPr lang="en-US" sz="1600" b="1" i="1" dirty="0">
                <a:solidFill>
                  <a:srgbClr val="0033CC"/>
                </a:solidFill>
              </a:rPr>
              <a:t>Like all contracts, they can have different terms (duration, interest rates and payment structures) but most clauses are both federally and state regulated, causing them to be highly uniform so they can be sold on the secondary mortgage market (Fannie Mae and Freddie Mac – Federal National Mortgage Association and Federal Home Mortgage Corporation).</a:t>
            </a:r>
          </a:p>
          <a:p>
            <a:pPr marL="609600" indent="-609600" eaLnBrk="1" hangingPunct="1">
              <a:lnSpc>
                <a:spcPct val="80000"/>
              </a:lnSpc>
            </a:pPr>
            <a:endParaRPr lang="en-US" sz="500" b="1" i="1" dirty="0">
              <a:solidFill>
                <a:srgbClr val="0033CC"/>
              </a:solidFill>
            </a:endParaRPr>
          </a:p>
          <a:p>
            <a:pPr marL="609600" indent="-609600" eaLnBrk="1" hangingPunct="1">
              <a:lnSpc>
                <a:spcPct val="80000"/>
              </a:lnSpc>
            </a:pPr>
            <a:r>
              <a:rPr lang="en-US" sz="1600" b="1" i="1" dirty="0">
                <a:solidFill>
                  <a:srgbClr val="0033CC"/>
                </a:solidFill>
              </a:rPr>
              <a:t>Under Federal and State tax law, Home Mortgage interest is tax deductible.</a:t>
            </a:r>
          </a:p>
          <a:p>
            <a:pPr marL="609600" indent="-609600" eaLnBrk="1" hangingPunct="1">
              <a:lnSpc>
                <a:spcPct val="80000"/>
              </a:lnSpc>
            </a:pPr>
            <a:endParaRPr lang="en-US" sz="500" b="1" i="1" dirty="0">
              <a:solidFill>
                <a:srgbClr val="0033CC"/>
              </a:solidFill>
            </a:endParaRPr>
          </a:p>
          <a:p>
            <a:pPr marL="609600" indent="-609600" eaLnBrk="1" hangingPunct="1">
              <a:lnSpc>
                <a:spcPct val="80000"/>
              </a:lnSpc>
            </a:pPr>
            <a:r>
              <a:rPr lang="en-US" sz="1600" b="1" i="1" dirty="0">
                <a:solidFill>
                  <a:srgbClr val="0033CC"/>
                </a:solidFill>
              </a:rPr>
              <a:t>Mortgage Interest Rates are front loaded so early payments are much more heavily interest than principal.  As a result a 15 year mortgage is far less costly due to a shorter term of interest payment than a 30 year mortgage. </a:t>
            </a:r>
          </a:p>
          <a:p>
            <a:pPr marL="609600" indent="-609600" eaLnBrk="1" hangingPunct="1">
              <a:lnSpc>
                <a:spcPct val="80000"/>
              </a:lnSpc>
            </a:pPr>
            <a:endParaRPr lang="en-US" sz="500" b="1" i="1" dirty="0">
              <a:solidFill>
                <a:srgbClr val="0033CC"/>
              </a:solidFill>
            </a:endParaRPr>
          </a:p>
          <a:p>
            <a:pPr marL="609600" indent="-609600" eaLnBrk="1" hangingPunct="1">
              <a:lnSpc>
                <a:spcPct val="80000"/>
              </a:lnSpc>
            </a:pPr>
            <a:r>
              <a:rPr lang="en-US" sz="1600" b="1" i="1" dirty="0">
                <a:solidFill>
                  <a:srgbClr val="0033CC"/>
                </a:solidFill>
              </a:rPr>
              <a:t>Mortgages are an exception to the Homestead exemption and can foreclose on tenants by the entirety because both owners would be required to sign mortgage.</a:t>
            </a:r>
          </a:p>
        </p:txBody>
      </p:sp>
      <p:sp>
        <p:nvSpPr>
          <p:cNvPr id="5" name="Slide Number Placeholder 4"/>
          <p:cNvSpPr>
            <a:spLocks noGrp="1"/>
          </p:cNvSpPr>
          <p:nvPr>
            <p:ph type="sldNum" sz="quarter" idx="12"/>
          </p:nvPr>
        </p:nvSpPr>
        <p:spPr/>
        <p:txBody>
          <a:bodyPr/>
          <a:lstStyle/>
          <a:p>
            <a:pPr>
              <a:defRPr/>
            </a:pPr>
            <a:fld id="{A786729B-E0E3-4FDE-8873-E9DFD9E95CCB}" type="slidenum">
              <a:rPr lang="en-US" smtClean="0"/>
              <a:pPr>
                <a:defRPr/>
              </a:pPr>
              <a:t>11</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12677">
                                            <p:txEl>
                                              <p:pRg st="0" end="0"/>
                                            </p:txEl>
                                          </p:spTgt>
                                        </p:tgtEl>
                                        <p:attrNameLst>
                                          <p:attrName>style.visibility</p:attrName>
                                        </p:attrNameLst>
                                      </p:cBhvr>
                                      <p:to>
                                        <p:strVal val="visible"/>
                                      </p:to>
                                    </p:set>
                                    <p:anim calcmode="lin" valueType="num">
                                      <p:cBhvr additive="base">
                                        <p:cTn id="7" dur="500" fill="hold"/>
                                        <p:tgtEl>
                                          <p:spTgt spid="41267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12677">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12677">
                                            <p:txEl>
                                              <p:pRg st="1" end="1"/>
                                            </p:txEl>
                                          </p:spTgt>
                                        </p:tgtEl>
                                        <p:attrNameLst>
                                          <p:attrName>style.visibility</p:attrName>
                                        </p:attrNameLst>
                                      </p:cBhvr>
                                      <p:to>
                                        <p:strVal val="visible"/>
                                      </p:to>
                                    </p:set>
                                    <p:anim calcmode="lin" valueType="num">
                                      <p:cBhvr additive="base">
                                        <p:cTn id="13" dur="500" fill="hold"/>
                                        <p:tgtEl>
                                          <p:spTgt spid="41267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12677">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12677">
                                            <p:txEl>
                                              <p:pRg st="2" end="2"/>
                                            </p:txEl>
                                          </p:spTgt>
                                        </p:tgtEl>
                                        <p:attrNameLst>
                                          <p:attrName>style.visibility</p:attrName>
                                        </p:attrNameLst>
                                      </p:cBhvr>
                                      <p:to>
                                        <p:strVal val="visible"/>
                                      </p:to>
                                    </p:set>
                                    <p:anim calcmode="lin" valueType="num">
                                      <p:cBhvr additive="base">
                                        <p:cTn id="19" dur="500" fill="hold"/>
                                        <p:tgtEl>
                                          <p:spTgt spid="412677">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12677">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12677">
                                            <p:txEl>
                                              <p:pRg st="3" end="3"/>
                                            </p:txEl>
                                          </p:spTgt>
                                        </p:tgtEl>
                                        <p:attrNameLst>
                                          <p:attrName>style.visibility</p:attrName>
                                        </p:attrNameLst>
                                      </p:cBhvr>
                                      <p:to>
                                        <p:strVal val="visible"/>
                                      </p:to>
                                    </p:set>
                                    <p:anim calcmode="lin" valueType="num">
                                      <p:cBhvr additive="base">
                                        <p:cTn id="25" dur="500" fill="hold"/>
                                        <p:tgtEl>
                                          <p:spTgt spid="412677">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12677">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CHIMES.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12677">
                                            <p:txEl>
                                              <p:pRg st="5" end="5"/>
                                            </p:txEl>
                                          </p:spTgt>
                                        </p:tgtEl>
                                        <p:attrNameLst>
                                          <p:attrName>style.visibility</p:attrName>
                                        </p:attrNameLst>
                                      </p:cBhvr>
                                      <p:to>
                                        <p:strVal val="visible"/>
                                      </p:to>
                                    </p:set>
                                    <p:anim calcmode="lin" valueType="num">
                                      <p:cBhvr additive="base">
                                        <p:cTn id="31" dur="500" fill="hold"/>
                                        <p:tgtEl>
                                          <p:spTgt spid="412677">
                                            <p:txEl>
                                              <p:pRg st="5" end="5"/>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12677">
                                            <p:txEl>
                                              <p:pRg st="5" end="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CHIMES.WAV"/>
                                        </p:tgtEl>
                                      </p:cMediaNode>
                                    </p:audio>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412677">
                                            <p:txEl>
                                              <p:pRg st="7" end="7"/>
                                            </p:txEl>
                                          </p:spTgt>
                                        </p:tgtEl>
                                        <p:attrNameLst>
                                          <p:attrName>style.visibility</p:attrName>
                                        </p:attrNameLst>
                                      </p:cBhvr>
                                      <p:to>
                                        <p:strVal val="visible"/>
                                      </p:to>
                                    </p:set>
                                    <p:anim calcmode="lin" valueType="num">
                                      <p:cBhvr additive="base">
                                        <p:cTn id="37" dur="500" fill="hold"/>
                                        <p:tgtEl>
                                          <p:spTgt spid="412677">
                                            <p:txEl>
                                              <p:pRg st="7" end="7"/>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412677">
                                            <p:txEl>
                                              <p:pRg st="7" end="7"/>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3" name="CHIMES.WAV"/>
                                        </p:tgtEl>
                                      </p:cMediaNode>
                                    </p:audio>
                                  </p:sub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412677">
                                            <p:txEl>
                                              <p:pRg st="8" end="8"/>
                                            </p:txEl>
                                          </p:spTgt>
                                        </p:tgtEl>
                                        <p:attrNameLst>
                                          <p:attrName>style.visibility</p:attrName>
                                        </p:attrNameLst>
                                      </p:cBhvr>
                                      <p:to>
                                        <p:strVal val="visible"/>
                                      </p:to>
                                    </p:set>
                                    <p:anim calcmode="lin" valueType="num">
                                      <p:cBhvr additive="base">
                                        <p:cTn id="43" dur="500" fill="hold"/>
                                        <p:tgtEl>
                                          <p:spTgt spid="412677">
                                            <p:txEl>
                                              <p:pRg st="8" end="8"/>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412677">
                                            <p:txEl>
                                              <p:pRg st="8" end="8"/>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3" name="CHIMES.WAV"/>
                                        </p:tgtEl>
                                      </p:cMediaNode>
                                    </p:audio>
                                  </p:sub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412677">
                                            <p:txEl>
                                              <p:pRg st="10" end="10"/>
                                            </p:txEl>
                                          </p:spTgt>
                                        </p:tgtEl>
                                        <p:attrNameLst>
                                          <p:attrName>style.visibility</p:attrName>
                                        </p:attrNameLst>
                                      </p:cBhvr>
                                      <p:to>
                                        <p:strVal val="visible"/>
                                      </p:to>
                                    </p:set>
                                    <p:anim calcmode="lin" valueType="num">
                                      <p:cBhvr additive="base">
                                        <p:cTn id="49" dur="500" fill="hold"/>
                                        <p:tgtEl>
                                          <p:spTgt spid="412677">
                                            <p:txEl>
                                              <p:pRg st="10" end="10"/>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412677">
                                            <p:txEl>
                                              <p:pRg st="10" end="1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7"/>
                                            </p:cond>
                                          </p:stCondLst>
                                          <p:endCondLst>
                                            <p:cond evt="onStopAudio" delay="0">
                                              <p:tgtEl>
                                                <p:sldTgt/>
                                              </p:tgtEl>
                                            </p:cond>
                                          </p:endCondLst>
                                        </p:cTn>
                                        <p:tgtEl>
                                          <p:sndTgt r:embed="rId3" name="CHIMES.WAV"/>
                                        </p:tgtEl>
                                      </p:cMediaNode>
                                    </p:audio>
                                  </p:sub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412677">
                                            <p:txEl>
                                              <p:pRg st="12" end="12"/>
                                            </p:txEl>
                                          </p:spTgt>
                                        </p:tgtEl>
                                        <p:attrNameLst>
                                          <p:attrName>style.visibility</p:attrName>
                                        </p:attrNameLst>
                                      </p:cBhvr>
                                      <p:to>
                                        <p:strVal val="visible"/>
                                      </p:to>
                                    </p:set>
                                    <p:anim calcmode="lin" valueType="num">
                                      <p:cBhvr additive="base">
                                        <p:cTn id="55" dur="500" fill="hold"/>
                                        <p:tgtEl>
                                          <p:spTgt spid="412677">
                                            <p:txEl>
                                              <p:pRg st="12" end="12"/>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412677">
                                            <p:txEl>
                                              <p:pRg st="12" end="1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3"/>
                                            </p:cond>
                                          </p:stCondLst>
                                          <p:endCondLst>
                                            <p:cond evt="onStopAudio" delay="0">
                                              <p:tgtEl>
                                                <p:sldTgt/>
                                              </p:tgtEl>
                                            </p:cond>
                                          </p:endCondLst>
                                        </p:cTn>
                                        <p:tgtEl>
                                          <p:sndTgt r:embed="rId3" name="CHIMES.WAV"/>
                                        </p:tgtEl>
                                      </p:cMediaNode>
                                    </p:audio>
                                  </p:subTnLst>
                                </p:cTn>
                              </p:par>
                            </p:childTnLst>
                          </p:cTn>
                        </p:par>
                      </p:childTnLst>
                    </p:cTn>
                  </p:par>
                  <p:par>
                    <p:cTn id="57" fill="hold">
                      <p:stCondLst>
                        <p:cond delay="indefinite"/>
                      </p:stCondLst>
                      <p:childTnLst>
                        <p:par>
                          <p:cTn id="58" fill="hold">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412677">
                                            <p:txEl>
                                              <p:pRg st="14" end="14"/>
                                            </p:txEl>
                                          </p:spTgt>
                                        </p:tgtEl>
                                        <p:attrNameLst>
                                          <p:attrName>style.visibility</p:attrName>
                                        </p:attrNameLst>
                                      </p:cBhvr>
                                      <p:to>
                                        <p:strVal val="visible"/>
                                      </p:to>
                                    </p:set>
                                    <p:anim calcmode="lin" valueType="num">
                                      <p:cBhvr additive="base">
                                        <p:cTn id="61" dur="500" fill="hold"/>
                                        <p:tgtEl>
                                          <p:spTgt spid="412677">
                                            <p:txEl>
                                              <p:pRg st="14" end="14"/>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412677">
                                            <p:txEl>
                                              <p:pRg st="14" end="1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9"/>
                                            </p:cond>
                                          </p:stCondLst>
                                          <p:endCondLst>
                                            <p:cond evt="onStopAudio" delay="0">
                                              <p:tgtEl>
                                                <p:sldTgt/>
                                              </p:tgtEl>
                                            </p:cond>
                                          </p:endCondLst>
                                        </p:cTn>
                                        <p:tgtEl>
                                          <p:sndTgt r:embed="rId3" name="CHIMES.WAV"/>
                                        </p:tgtEl>
                                      </p:cMediaNode>
                                    </p:audio>
                                  </p:subTnLst>
                                </p:cTn>
                              </p:par>
                            </p:childTnLst>
                          </p:cTn>
                        </p:par>
                      </p:childTnLst>
                    </p:cTn>
                  </p:par>
                  <p:par>
                    <p:cTn id="63" fill="hold">
                      <p:stCondLst>
                        <p:cond delay="indefinite"/>
                      </p:stCondLst>
                      <p:childTnLst>
                        <p:par>
                          <p:cTn id="64" fill="hold">
                            <p:stCondLst>
                              <p:cond delay="0"/>
                            </p:stCondLst>
                            <p:childTnLst>
                              <p:par>
                                <p:cTn id="65" presetID="2" presetClass="entr" presetSubtype="8" fill="hold" grpId="0" nodeType="clickEffect">
                                  <p:stCondLst>
                                    <p:cond delay="0"/>
                                  </p:stCondLst>
                                  <p:childTnLst>
                                    <p:set>
                                      <p:cBhvr>
                                        <p:cTn id="66" dur="1" fill="hold">
                                          <p:stCondLst>
                                            <p:cond delay="0"/>
                                          </p:stCondLst>
                                        </p:cTn>
                                        <p:tgtEl>
                                          <p:spTgt spid="412677">
                                            <p:txEl>
                                              <p:pRg st="16" end="16"/>
                                            </p:txEl>
                                          </p:spTgt>
                                        </p:tgtEl>
                                        <p:attrNameLst>
                                          <p:attrName>style.visibility</p:attrName>
                                        </p:attrNameLst>
                                      </p:cBhvr>
                                      <p:to>
                                        <p:strVal val="visible"/>
                                      </p:to>
                                    </p:set>
                                    <p:anim calcmode="lin" valueType="num">
                                      <p:cBhvr additive="base">
                                        <p:cTn id="67" dur="500" fill="hold"/>
                                        <p:tgtEl>
                                          <p:spTgt spid="412677">
                                            <p:txEl>
                                              <p:pRg st="16" end="16"/>
                                            </p:txEl>
                                          </p:spTgt>
                                        </p:tgtEl>
                                        <p:attrNameLst>
                                          <p:attrName>ppt_x</p:attrName>
                                        </p:attrNameLst>
                                      </p:cBhvr>
                                      <p:tavLst>
                                        <p:tav tm="0">
                                          <p:val>
                                            <p:strVal val="0-#ppt_w/2"/>
                                          </p:val>
                                        </p:tav>
                                        <p:tav tm="100000">
                                          <p:val>
                                            <p:strVal val="#ppt_x"/>
                                          </p:val>
                                        </p:tav>
                                      </p:tavLst>
                                    </p:anim>
                                    <p:anim calcmode="lin" valueType="num">
                                      <p:cBhvr additive="base">
                                        <p:cTn id="68" dur="500" fill="hold"/>
                                        <p:tgtEl>
                                          <p:spTgt spid="412677">
                                            <p:txEl>
                                              <p:pRg st="16" end="1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65"/>
                                            </p:cond>
                                          </p:stCondLst>
                                          <p:endCondLst>
                                            <p:cond evt="onStopAudio" delay="0">
                                              <p:tgtEl>
                                                <p:sldTgt/>
                                              </p:tgtEl>
                                            </p:cond>
                                          </p:endCondLst>
                                        </p:cTn>
                                        <p:tgtEl>
                                          <p:sndTgt r:embed="rId3" name="CHIMES.WAV"/>
                                        </p:tgtEl>
                                      </p:cMediaNode>
                                    </p:audio>
                                  </p:subTnLst>
                                </p:cTn>
                              </p:par>
                            </p:childTnLst>
                          </p:cTn>
                        </p:par>
                      </p:childTnLst>
                    </p:cTn>
                  </p:par>
                  <p:par>
                    <p:cTn id="69" fill="hold">
                      <p:stCondLst>
                        <p:cond delay="indefinite"/>
                      </p:stCondLst>
                      <p:childTnLst>
                        <p:par>
                          <p:cTn id="70" fill="hold">
                            <p:stCondLst>
                              <p:cond delay="0"/>
                            </p:stCondLst>
                            <p:childTnLst>
                              <p:par>
                                <p:cTn id="71" presetID="2" presetClass="entr" presetSubtype="8" fill="hold" grpId="0" nodeType="clickEffect">
                                  <p:stCondLst>
                                    <p:cond delay="0"/>
                                  </p:stCondLst>
                                  <p:childTnLst>
                                    <p:set>
                                      <p:cBhvr>
                                        <p:cTn id="72" dur="1" fill="hold">
                                          <p:stCondLst>
                                            <p:cond delay="0"/>
                                          </p:stCondLst>
                                        </p:cTn>
                                        <p:tgtEl>
                                          <p:spTgt spid="412677">
                                            <p:txEl>
                                              <p:pRg st="18" end="18"/>
                                            </p:txEl>
                                          </p:spTgt>
                                        </p:tgtEl>
                                        <p:attrNameLst>
                                          <p:attrName>style.visibility</p:attrName>
                                        </p:attrNameLst>
                                      </p:cBhvr>
                                      <p:to>
                                        <p:strVal val="visible"/>
                                      </p:to>
                                    </p:set>
                                    <p:anim calcmode="lin" valueType="num">
                                      <p:cBhvr additive="base">
                                        <p:cTn id="73" dur="500" fill="hold"/>
                                        <p:tgtEl>
                                          <p:spTgt spid="412677">
                                            <p:txEl>
                                              <p:pRg st="18" end="18"/>
                                            </p:txEl>
                                          </p:spTgt>
                                        </p:tgtEl>
                                        <p:attrNameLst>
                                          <p:attrName>ppt_x</p:attrName>
                                        </p:attrNameLst>
                                      </p:cBhvr>
                                      <p:tavLst>
                                        <p:tav tm="0">
                                          <p:val>
                                            <p:strVal val="0-#ppt_w/2"/>
                                          </p:val>
                                        </p:tav>
                                        <p:tav tm="100000">
                                          <p:val>
                                            <p:strVal val="#ppt_x"/>
                                          </p:val>
                                        </p:tav>
                                      </p:tavLst>
                                    </p:anim>
                                    <p:anim calcmode="lin" valueType="num">
                                      <p:cBhvr additive="base">
                                        <p:cTn id="74" dur="500" fill="hold"/>
                                        <p:tgtEl>
                                          <p:spTgt spid="412677">
                                            <p:txEl>
                                              <p:pRg st="18" end="18"/>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71"/>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2677" grpId="0" build="p"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1" name="Text Box 2"/>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435203" name="Rectangle 3"/>
          <p:cNvSpPr>
            <a:spLocks noGrp="1" noChangeArrowheads="1"/>
          </p:cNvSpPr>
          <p:nvPr>
            <p:ph type="body" sz="half" idx="1"/>
          </p:nvPr>
        </p:nvSpPr>
        <p:spPr>
          <a:xfrm>
            <a:off x="381000" y="1066800"/>
            <a:ext cx="8534400" cy="5410200"/>
          </a:xfrm>
        </p:spPr>
        <p:txBody>
          <a:bodyPr/>
          <a:lstStyle/>
          <a:p>
            <a:pPr marL="609600" indent="-609600" eaLnBrk="1" hangingPunct="1">
              <a:lnSpc>
                <a:spcPct val="70000"/>
              </a:lnSpc>
              <a:buFontTx/>
              <a:buNone/>
              <a:defRPr/>
            </a:pPr>
            <a:r>
              <a:rPr lang="en-US" b="1" dirty="0">
                <a:solidFill>
                  <a:srgbClr val="C00000"/>
                </a:solidFill>
              </a:rPr>
              <a:t>Transfers and Conveyances: </a:t>
            </a:r>
          </a:p>
          <a:p>
            <a:pPr marL="609600" indent="-609600" eaLnBrk="1" hangingPunct="1">
              <a:lnSpc>
                <a:spcPct val="70000"/>
              </a:lnSpc>
              <a:buFontTx/>
              <a:buNone/>
              <a:defRPr/>
            </a:pPr>
            <a:r>
              <a:rPr lang="en-US" sz="2800" b="1" i="1" dirty="0">
                <a:solidFill>
                  <a:srgbClr val="002060"/>
                </a:solidFill>
              </a:rPr>
              <a:t>The Mortgage:</a:t>
            </a:r>
          </a:p>
          <a:p>
            <a:pPr marL="609600" indent="-609600" eaLnBrk="1" hangingPunct="1">
              <a:lnSpc>
                <a:spcPct val="80000"/>
              </a:lnSpc>
              <a:buFont typeface="Wingdings" pitchFamily="2" charset="2"/>
              <a:buNone/>
              <a:defRPr/>
            </a:pPr>
            <a:r>
              <a:rPr lang="en-US" sz="300" b="1" i="1" dirty="0">
                <a:solidFill>
                  <a:schemeClr val="accent2"/>
                </a:solidFill>
              </a:rPr>
              <a:t> </a:t>
            </a:r>
            <a:r>
              <a:rPr lang="en-US" sz="2000" b="1" i="1" dirty="0">
                <a:solidFill>
                  <a:schemeClr val="tx2"/>
                </a:solidFill>
              </a:rPr>
              <a:t>	</a:t>
            </a:r>
            <a:r>
              <a:rPr lang="en-US" sz="2800" b="1" i="1" dirty="0">
                <a:solidFill>
                  <a:schemeClr val="accent1">
                    <a:lumMod val="25000"/>
                  </a:schemeClr>
                </a:solidFill>
              </a:rPr>
              <a:t>Types of Mortgages:</a:t>
            </a:r>
          </a:p>
          <a:p>
            <a:pPr marL="609600" indent="-609600" eaLnBrk="1" hangingPunct="1">
              <a:lnSpc>
                <a:spcPct val="80000"/>
              </a:lnSpc>
              <a:buFont typeface="Wingdings" pitchFamily="2" charset="2"/>
              <a:buChar char="§"/>
              <a:defRPr/>
            </a:pPr>
            <a:endParaRPr lang="en-US" sz="600" b="1" i="1" dirty="0">
              <a:solidFill>
                <a:schemeClr val="accent1">
                  <a:lumMod val="50000"/>
                </a:schemeClr>
              </a:solidFill>
            </a:endParaRPr>
          </a:p>
          <a:p>
            <a:pPr marL="609600" indent="-609600" eaLnBrk="1" hangingPunct="1">
              <a:lnSpc>
                <a:spcPct val="80000"/>
              </a:lnSpc>
              <a:buFont typeface="Wingdings" pitchFamily="2" charset="2"/>
              <a:buChar char="§"/>
              <a:defRPr/>
            </a:pPr>
            <a:r>
              <a:rPr lang="en-US" sz="1700" b="1" i="1" dirty="0">
                <a:solidFill>
                  <a:schemeClr val="accent1">
                    <a:lumMod val="50000"/>
                  </a:schemeClr>
                </a:solidFill>
              </a:rPr>
              <a:t>First and Second Mortgages </a:t>
            </a:r>
            <a:r>
              <a:rPr lang="en-US" sz="1700" b="1" i="1" dirty="0">
                <a:solidFill>
                  <a:schemeClr val="accent2"/>
                </a:solidFill>
              </a:rPr>
              <a:t>– </a:t>
            </a:r>
            <a:r>
              <a:rPr lang="en-US" sz="1700" b="1" i="1" dirty="0"/>
              <a:t>A property may contain more than one mortgage.  The first mortgage is the first in time (and usually the first in right).  The second or secondary mortgage (often a home equity loan) is financing on whatever is the amount between the amount of the first mortgage and the amount of the value of the home (i.e. the equity).</a:t>
            </a:r>
          </a:p>
          <a:p>
            <a:pPr marL="609600" indent="-609600" eaLnBrk="1" hangingPunct="1">
              <a:lnSpc>
                <a:spcPct val="80000"/>
              </a:lnSpc>
              <a:buFont typeface="Wingdings" pitchFamily="2" charset="2"/>
              <a:buChar char="§"/>
              <a:defRPr/>
            </a:pPr>
            <a:endParaRPr lang="en-US" sz="600" b="1" i="1" dirty="0">
              <a:solidFill>
                <a:schemeClr val="accent1">
                  <a:lumMod val="50000"/>
                </a:schemeClr>
              </a:solidFill>
            </a:endParaRPr>
          </a:p>
          <a:p>
            <a:pPr marL="609600" indent="-609600" eaLnBrk="1" hangingPunct="1">
              <a:lnSpc>
                <a:spcPct val="80000"/>
              </a:lnSpc>
              <a:buFont typeface="Wingdings" pitchFamily="2" charset="2"/>
              <a:buChar char="§"/>
              <a:defRPr/>
            </a:pPr>
            <a:r>
              <a:rPr lang="en-US" sz="1700" b="1" i="1" dirty="0">
                <a:solidFill>
                  <a:schemeClr val="accent1">
                    <a:lumMod val="50000"/>
                  </a:schemeClr>
                </a:solidFill>
              </a:rPr>
              <a:t>Amortized Mortgage </a:t>
            </a:r>
            <a:r>
              <a:rPr lang="en-US" sz="1700" b="1" i="1" dirty="0"/>
              <a:t>– A mortgage for a specified term of years – usually 15 or 30 years – where the principal and interest are amortized over the period of the loan in equal payments.</a:t>
            </a:r>
          </a:p>
          <a:p>
            <a:pPr marL="609600" indent="-609600" eaLnBrk="1" hangingPunct="1">
              <a:lnSpc>
                <a:spcPct val="80000"/>
              </a:lnSpc>
              <a:buFont typeface="Wingdings" pitchFamily="2" charset="2"/>
              <a:buChar char="§"/>
              <a:defRPr/>
            </a:pPr>
            <a:endParaRPr lang="en-US" sz="600" b="1" i="1" dirty="0">
              <a:solidFill>
                <a:schemeClr val="accent1">
                  <a:lumMod val="50000"/>
                </a:schemeClr>
              </a:solidFill>
            </a:endParaRPr>
          </a:p>
          <a:p>
            <a:pPr marL="609600" indent="-609600" eaLnBrk="1" hangingPunct="1">
              <a:lnSpc>
                <a:spcPct val="80000"/>
              </a:lnSpc>
              <a:buFont typeface="Wingdings" pitchFamily="2" charset="2"/>
              <a:buChar char="§"/>
              <a:defRPr/>
            </a:pPr>
            <a:r>
              <a:rPr lang="en-US" sz="1700" b="1" i="1" dirty="0">
                <a:solidFill>
                  <a:schemeClr val="accent1">
                    <a:lumMod val="50000"/>
                  </a:schemeClr>
                </a:solidFill>
              </a:rPr>
              <a:t>Balloon Payment Mortgage</a:t>
            </a:r>
            <a:r>
              <a:rPr lang="en-US" sz="1700" b="1" i="1" dirty="0">
                <a:solidFill>
                  <a:schemeClr val="accent2"/>
                </a:solidFill>
              </a:rPr>
              <a:t> </a:t>
            </a:r>
            <a:r>
              <a:rPr lang="en-US" sz="1700" b="1" i="1" dirty="0"/>
              <a:t>- A mortgage for a specified term of years where after a period of equal loan payments, a single, large balloon payment is due upon the conclusion of the loan.</a:t>
            </a:r>
          </a:p>
          <a:p>
            <a:pPr marL="609600" indent="-609600" eaLnBrk="1" hangingPunct="1">
              <a:lnSpc>
                <a:spcPct val="80000"/>
              </a:lnSpc>
              <a:buFont typeface="Wingdings" pitchFamily="2" charset="2"/>
              <a:buChar char="§"/>
              <a:defRPr/>
            </a:pPr>
            <a:endParaRPr lang="en-US" sz="600" b="1" i="1" dirty="0">
              <a:solidFill>
                <a:schemeClr val="accent1">
                  <a:lumMod val="50000"/>
                </a:schemeClr>
              </a:solidFill>
            </a:endParaRPr>
          </a:p>
          <a:p>
            <a:pPr marL="609600" indent="-609600" eaLnBrk="1" hangingPunct="1">
              <a:lnSpc>
                <a:spcPct val="80000"/>
              </a:lnSpc>
              <a:buFont typeface="Wingdings" pitchFamily="2" charset="2"/>
              <a:buChar char="§"/>
              <a:defRPr/>
            </a:pPr>
            <a:r>
              <a:rPr lang="en-US" sz="1700" b="1" i="1" dirty="0">
                <a:solidFill>
                  <a:schemeClr val="accent1">
                    <a:lumMod val="50000"/>
                  </a:schemeClr>
                </a:solidFill>
              </a:rPr>
              <a:t>Assumed Mortgage </a:t>
            </a:r>
            <a:r>
              <a:rPr lang="en-US" sz="1700" b="1" i="1" dirty="0"/>
              <a:t>– A mortgage taken by a previous owner of the property that is assumed (i.e. taken over) by a subsequent owner</a:t>
            </a:r>
            <a:r>
              <a:rPr lang="en-US" sz="1600" b="1" i="1" dirty="0"/>
              <a:t>.</a:t>
            </a:r>
          </a:p>
          <a:p>
            <a:pPr marL="609600" indent="-609600" eaLnBrk="1" hangingPunct="1">
              <a:lnSpc>
                <a:spcPct val="80000"/>
              </a:lnSpc>
              <a:buFont typeface="Wingdings" pitchFamily="2" charset="2"/>
              <a:buChar char="§"/>
              <a:defRPr/>
            </a:pPr>
            <a:endParaRPr lang="en-US" sz="600" b="1" i="1" dirty="0">
              <a:solidFill>
                <a:schemeClr val="accent1">
                  <a:lumMod val="50000"/>
                </a:schemeClr>
              </a:solidFill>
            </a:endParaRPr>
          </a:p>
          <a:p>
            <a:pPr marL="609600" indent="-609600" eaLnBrk="1" hangingPunct="1">
              <a:lnSpc>
                <a:spcPct val="80000"/>
              </a:lnSpc>
              <a:buFont typeface="Wingdings" pitchFamily="2" charset="2"/>
              <a:buChar char="§"/>
              <a:defRPr/>
            </a:pPr>
            <a:r>
              <a:rPr lang="en-US" sz="1700" b="1" i="1" dirty="0">
                <a:solidFill>
                  <a:schemeClr val="accent1">
                    <a:lumMod val="50000"/>
                  </a:schemeClr>
                </a:solidFill>
              </a:rPr>
              <a:t>Purchase Money Mortgage </a:t>
            </a:r>
            <a:r>
              <a:rPr lang="en-US" sz="1700" b="1" i="1" dirty="0"/>
              <a:t>– A mortgage loan made by the owner of the property to the purchaser of the property for a portion of the purchase price.</a:t>
            </a:r>
          </a:p>
        </p:txBody>
      </p:sp>
      <p:sp>
        <p:nvSpPr>
          <p:cNvPr id="5" name="Slide Number Placeholder 4"/>
          <p:cNvSpPr>
            <a:spLocks noGrp="1"/>
          </p:cNvSpPr>
          <p:nvPr>
            <p:ph type="sldNum" sz="quarter" idx="12"/>
          </p:nvPr>
        </p:nvSpPr>
        <p:spPr/>
        <p:txBody>
          <a:bodyPr/>
          <a:lstStyle/>
          <a:p>
            <a:pPr>
              <a:defRPr/>
            </a:pPr>
            <a:fld id="{A786729B-E0E3-4FDE-8873-E9DFD9E95CCB}" type="slidenum">
              <a:rPr lang="en-US" smtClean="0"/>
              <a:pPr>
                <a:defRPr/>
              </a:pPr>
              <a:t>12</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35203">
                                            <p:txEl>
                                              <p:pRg st="0" end="0"/>
                                            </p:txEl>
                                          </p:spTgt>
                                        </p:tgtEl>
                                        <p:attrNameLst>
                                          <p:attrName>style.visibility</p:attrName>
                                        </p:attrNameLst>
                                      </p:cBhvr>
                                      <p:to>
                                        <p:strVal val="visible"/>
                                      </p:to>
                                    </p:set>
                                    <p:anim calcmode="lin" valueType="num">
                                      <p:cBhvr additive="base">
                                        <p:cTn id="7" dur="500" fill="hold"/>
                                        <p:tgtEl>
                                          <p:spTgt spid="43520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35203">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35203">
                                            <p:txEl>
                                              <p:pRg st="1" end="1"/>
                                            </p:txEl>
                                          </p:spTgt>
                                        </p:tgtEl>
                                        <p:attrNameLst>
                                          <p:attrName>style.visibility</p:attrName>
                                        </p:attrNameLst>
                                      </p:cBhvr>
                                      <p:to>
                                        <p:strVal val="visible"/>
                                      </p:to>
                                    </p:set>
                                    <p:anim calcmode="lin" valueType="num">
                                      <p:cBhvr additive="base">
                                        <p:cTn id="13" dur="500" fill="hold"/>
                                        <p:tgtEl>
                                          <p:spTgt spid="43520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35203">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35203">
                                            <p:txEl>
                                              <p:pRg st="2" end="2"/>
                                            </p:txEl>
                                          </p:spTgt>
                                        </p:tgtEl>
                                        <p:attrNameLst>
                                          <p:attrName>style.visibility</p:attrName>
                                        </p:attrNameLst>
                                      </p:cBhvr>
                                      <p:to>
                                        <p:strVal val="visible"/>
                                      </p:to>
                                    </p:set>
                                    <p:anim calcmode="lin" valueType="num">
                                      <p:cBhvr additive="base">
                                        <p:cTn id="19" dur="500" fill="hold"/>
                                        <p:tgtEl>
                                          <p:spTgt spid="43520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35203">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35203">
                                            <p:txEl>
                                              <p:pRg st="4" end="4"/>
                                            </p:txEl>
                                          </p:spTgt>
                                        </p:tgtEl>
                                        <p:attrNameLst>
                                          <p:attrName>style.visibility</p:attrName>
                                        </p:attrNameLst>
                                      </p:cBhvr>
                                      <p:to>
                                        <p:strVal val="visible"/>
                                      </p:to>
                                    </p:set>
                                    <p:anim calcmode="lin" valueType="num">
                                      <p:cBhvr additive="base">
                                        <p:cTn id="25" dur="500" fill="hold"/>
                                        <p:tgtEl>
                                          <p:spTgt spid="435203">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35203">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CHIMES.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35203">
                                            <p:txEl>
                                              <p:pRg st="6" end="6"/>
                                            </p:txEl>
                                          </p:spTgt>
                                        </p:tgtEl>
                                        <p:attrNameLst>
                                          <p:attrName>style.visibility</p:attrName>
                                        </p:attrNameLst>
                                      </p:cBhvr>
                                      <p:to>
                                        <p:strVal val="visible"/>
                                      </p:to>
                                    </p:set>
                                    <p:anim calcmode="lin" valueType="num">
                                      <p:cBhvr additive="base">
                                        <p:cTn id="31" dur="500" fill="hold"/>
                                        <p:tgtEl>
                                          <p:spTgt spid="435203">
                                            <p:txEl>
                                              <p:pRg st="6" end="6"/>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35203">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CHIMES.WAV"/>
                                        </p:tgtEl>
                                      </p:cMediaNode>
                                    </p:audio>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435203">
                                            <p:txEl>
                                              <p:pRg st="8" end="8"/>
                                            </p:txEl>
                                          </p:spTgt>
                                        </p:tgtEl>
                                        <p:attrNameLst>
                                          <p:attrName>style.visibility</p:attrName>
                                        </p:attrNameLst>
                                      </p:cBhvr>
                                      <p:to>
                                        <p:strVal val="visible"/>
                                      </p:to>
                                    </p:set>
                                    <p:anim calcmode="lin" valueType="num">
                                      <p:cBhvr additive="base">
                                        <p:cTn id="37" dur="500" fill="hold"/>
                                        <p:tgtEl>
                                          <p:spTgt spid="435203">
                                            <p:txEl>
                                              <p:pRg st="8" end="8"/>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435203">
                                            <p:txEl>
                                              <p:pRg st="8" end="8"/>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3" name="CHIMES.WAV"/>
                                        </p:tgtEl>
                                      </p:cMediaNode>
                                    </p:audio>
                                  </p:sub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435203">
                                            <p:txEl>
                                              <p:pRg st="10" end="10"/>
                                            </p:txEl>
                                          </p:spTgt>
                                        </p:tgtEl>
                                        <p:attrNameLst>
                                          <p:attrName>style.visibility</p:attrName>
                                        </p:attrNameLst>
                                      </p:cBhvr>
                                      <p:to>
                                        <p:strVal val="visible"/>
                                      </p:to>
                                    </p:set>
                                    <p:anim calcmode="lin" valueType="num">
                                      <p:cBhvr additive="base">
                                        <p:cTn id="43" dur="500" fill="hold"/>
                                        <p:tgtEl>
                                          <p:spTgt spid="435203">
                                            <p:txEl>
                                              <p:pRg st="10" end="10"/>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435203">
                                            <p:txEl>
                                              <p:pRg st="10" end="1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3" name="CHIMES.WAV"/>
                                        </p:tgtEl>
                                      </p:cMediaNode>
                                    </p:audio>
                                  </p:sub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435203">
                                            <p:txEl>
                                              <p:pRg st="12" end="12"/>
                                            </p:txEl>
                                          </p:spTgt>
                                        </p:tgtEl>
                                        <p:attrNameLst>
                                          <p:attrName>style.visibility</p:attrName>
                                        </p:attrNameLst>
                                      </p:cBhvr>
                                      <p:to>
                                        <p:strVal val="visible"/>
                                      </p:to>
                                    </p:set>
                                    <p:anim calcmode="lin" valueType="num">
                                      <p:cBhvr additive="base">
                                        <p:cTn id="49" dur="500" fill="hold"/>
                                        <p:tgtEl>
                                          <p:spTgt spid="435203">
                                            <p:txEl>
                                              <p:pRg st="12" end="12"/>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435203">
                                            <p:txEl>
                                              <p:pRg st="12" end="1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7"/>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5203" grpId="0" build="p"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5" name="Text Box 2"/>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437251" name="Rectangle 3"/>
          <p:cNvSpPr>
            <a:spLocks noGrp="1" noChangeArrowheads="1"/>
          </p:cNvSpPr>
          <p:nvPr>
            <p:ph type="body" sz="half" idx="1"/>
          </p:nvPr>
        </p:nvSpPr>
        <p:spPr>
          <a:xfrm>
            <a:off x="381000" y="990600"/>
            <a:ext cx="8534400" cy="5334000"/>
          </a:xfrm>
        </p:spPr>
        <p:txBody>
          <a:bodyPr/>
          <a:lstStyle/>
          <a:p>
            <a:pPr marL="609600" indent="-609600" eaLnBrk="1" hangingPunct="1">
              <a:lnSpc>
                <a:spcPct val="90000"/>
              </a:lnSpc>
              <a:buFontTx/>
              <a:buNone/>
              <a:defRPr/>
            </a:pPr>
            <a:r>
              <a:rPr lang="en-US" b="1" dirty="0">
                <a:solidFill>
                  <a:srgbClr val="C00000"/>
                </a:solidFill>
              </a:rPr>
              <a:t>Transfers and Conveyances: </a:t>
            </a:r>
          </a:p>
          <a:p>
            <a:pPr marL="609600" indent="-609600" eaLnBrk="1" hangingPunct="1">
              <a:lnSpc>
                <a:spcPct val="90000"/>
              </a:lnSpc>
              <a:buFontTx/>
              <a:buNone/>
              <a:defRPr/>
            </a:pPr>
            <a:r>
              <a:rPr lang="en-US" sz="2800" b="1" i="1" dirty="0">
                <a:solidFill>
                  <a:srgbClr val="002060"/>
                </a:solidFill>
              </a:rPr>
              <a:t>The Mortgage:</a:t>
            </a:r>
          </a:p>
          <a:p>
            <a:pPr marL="609600" indent="-609600" eaLnBrk="1" hangingPunct="1">
              <a:lnSpc>
                <a:spcPct val="90000"/>
              </a:lnSpc>
              <a:buFont typeface="Wingdings" pitchFamily="2" charset="2"/>
              <a:buNone/>
              <a:defRPr/>
            </a:pPr>
            <a:r>
              <a:rPr lang="en-US" sz="2800" b="1" i="1" dirty="0">
                <a:solidFill>
                  <a:schemeClr val="accent2"/>
                </a:solidFill>
              </a:rPr>
              <a:t> </a:t>
            </a:r>
            <a:r>
              <a:rPr lang="en-US" sz="2800" b="1" i="1" dirty="0">
                <a:solidFill>
                  <a:schemeClr val="tx2"/>
                </a:solidFill>
              </a:rPr>
              <a:t>	</a:t>
            </a:r>
            <a:r>
              <a:rPr lang="en-US" sz="2800" b="1" i="1" dirty="0">
                <a:solidFill>
                  <a:schemeClr val="accent1">
                    <a:lumMod val="25000"/>
                  </a:schemeClr>
                </a:solidFill>
              </a:rPr>
              <a:t>Types of Mortgages Continued:</a:t>
            </a:r>
          </a:p>
          <a:p>
            <a:pPr marL="609600" indent="-609600" eaLnBrk="1" hangingPunct="1">
              <a:lnSpc>
                <a:spcPct val="90000"/>
              </a:lnSpc>
              <a:buFont typeface="Wingdings" pitchFamily="2" charset="2"/>
              <a:buChar char="§"/>
              <a:defRPr/>
            </a:pPr>
            <a:endParaRPr lang="en-US" sz="600" b="1" i="1" dirty="0">
              <a:solidFill>
                <a:schemeClr val="accent2"/>
              </a:solidFill>
            </a:endParaRPr>
          </a:p>
          <a:p>
            <a:pPr marL="609600" indent="-609600" eaLnBrk="1" hangingPunct="1">
              <a:lnSpc>
                <a:spcPct val="90000"/>
              </a:lnSpc>
              <a:buFont typeface="Wingdings" pitchFamily="2" charset="2"/>
              <a:buChar char="§"/>
              <a:defRPr/>
            </a:pPr>
            <a:r>
              <a:rPr lang="en-US" sz="1700" b="1" i="1" dirty="0">
                <a:solidFill>
                  <a:schemeClr val="accent1">
                    <a:lumMod val="50000"/>
                  </a:schemeClr>
                </a:solidFill>
              </a:rPr>
              <a:t>Prime Rate Mortgages</a:t>
            </a:r>
            <a:r>
              <a:rPr lang="en-US" sz="1700" b="1" i="1" dirty="0">
                <a:solidFill>
                  <a:schemeClr val="accent2"/>
                </a:solidFill>
              </a:rPr>
              <a:t> </a:t>
            </a:r>
            <a:r>
              <a:rPr lang="en-US" sz="1700" b="1" i="1" dirty="0"/>
              <a:t>– A mortgage made at market interest rates.</a:t>
            </a:r>
          </a:p>
          <a:p>
            <a:pPr marL="609600" indent="-609600" eaLnBrk="1" hangingPunct="1">
              <a:lnSpc>
                <a:spcPct val="90000"/>
              </a:lnSpc>
              <a:buFont typeface="Wingdings" pitchFamily="2" charset="2"/>
              <a:buChar char="§"/>
              <a:defRPr/>
            </a:pPr>
            <a:endParaRPr lang="en-US" sz="600" b="1" i="1" dirty="0">
              <a:solidFill>
                <a:schemeClr val="accent2"/>
              </a:solidFill>
            </a:endParaRPr>
          </a:p>
          <a:p>
            <a:pPr marL="609600" indent="-609600" eaLnBrk="1" hangingPunct="1">
              <a:lnSpc>
                <a:spcPct val="90000"/>
              </a:lnSpc>
              <a:buFont typeface="Wingdings" pitchFamily="2" charset="2"/>
              <a:buChar char="§"/>
              <a:defRPr/>
            </a:pPr>
            <a:r>
              <a:rPr lang="en-US" sz="1700" b="1" i="1" dirty="0">
                <a:solidFill>
                  <a:schemeClr val="accent1">
                    <a:lumMod val="50000"/>
                  </a:schemeClr>
                </a:solidFill>
              </a:rPr>
              <a:t>Fixed Rate Mortgage</a:t>
            </a:r>
            <a:r>
              <a:rPr lang="en-US" sz="1700" b="1" i="1" dirty="0">
                <a:solidFill>
                  <a:schemeClr val="accent2"/>
                </a:solidFill>
              </a:rPr>
              <a:t> – </a:t>
            </a:r>
            <a:r>
              <a:rPr lang="en-US" sz="1700" b="1" i="1" dirty="0"/>
              <a:t>A mortgage made at a rate of interest consistent and unchanging during the course of the loan.</a:t>
            </a:r>
          </a:p>
          <a:p>
            <a:pPr marL="609600" indent="-609600" eaLnBrk="1" hangingPunct="1">
              <a:lnSpc>
                <a:spcPct val="90000"/>
              </a:lnSpc>
              <a:buFont typeface="Wingdings" pitchFamily="2" charset="2"/>
              <a:buChar char="§"/>
              <a:defRPr/>
            </a:pPr>
            <a:endParaRPr lang="en-US" sz="600" b="1" i="1" dirty="0">
              <a:solidFill>
                <a:schemeClr val="accent2"/>
              </a:solidFill>
            </a:endParaRPr>
          </a:p>
          <a:p>
            <a:pPr marL="609600" indent="-609600" eaLnBrk="1" hangingPunct="1">
              <a:lnSpc>
                <a:spcPct val="90000"/>
              </a:lnSpc>
              <a:buFont typeface="Wingdings" pitchFamily="2" charset="2"/>
              <a:buChar char="§"/>
              <a:defRPr/>
            </a:pPr>
            <a:r>
              <a:rPr lang="en-US" sz="1700" b="1" i="1" dirty="0">
                <a:solidFill>
                  <a:schemeClr val="accent1">
                    <a:lumMod val="50000"/>
                  </a:schemeClr>
                </a:solidFill>
              </a:rPr>
              <a:t>Variable Rate Mortgage</a:t>
            </a:r>
            <a:r>
              <a:rPr lang="en-US" sz="1700" b="1" i="1" dirty="0">
                <a:solidFill>
                  <a:schemeClr val="accent2"/>
                </a:solidFill>
              </a:rPr>
              <a:t> </a:t>
            </a:r>
            <a:r>
              <a:rPr lang="en-US" sz="1700" b="1" i="1" dirty="0"/>
              <a:t>– A mortgage made at a rate of interest that fluctuates during the course of the loan (most often tied to prime rates or treasury bills plus a fee amount).</a:t>
            </a:r>
          </a:p>
          <a:p>
            <a:pPr marL="609600" indent="-609600" eaLnBrk="1" hangingPunct="1">
              <a:lnSpc>
                <a:spcPct val="90000"/>
              </a:lnSpc>
              <a:buFont typeface="Wingdings" pitchFamily="2" charset="2"/>
              <a:buChar char="§"/>
              <a:defRPr/>
            </a:pPr>
            <a:endParaRPr lang="en-US" sz="600" b="1" i="1" dirty="0">
              <a:solidFill>
                <a:schemeClr val="accent2"/>
              </a:solidFill>
            </a:endParaRPr>
          </a:p>
          <a:p>
            <a:pPr marL="609600" indent="-609600" eaLnBrk="1" hangingPunct="1">
              <a:lnSpc>
                <a:spcPct val="90000"/>
              </a:lnSpc>
              <a:buFont typeface="Wingdings" pitchFamily="2" charset="2"/>
              <a:buChar char="§"/>
              <a:defRPr/>
            </a:pPr>
            <a:r>
              <a:rPr lang="en-US" sz="1700" b="1" i="1" dirty="0">
                <a:solidFill>
                  <a:schemeClr val="accent1">
                    <a:lumMod val="50000"/>
                  </a:schemeClr>
                </a:solidFill>
              </a:rPr>
              <a:t>Convertible Mortgage</a:t>
            </a:r>
            <a:r>
              <a:rPr lang="en-US" sz="1700" b="1" i="1" dirty="0">
                <a:solidFill>
                  <a:schemeClr val="accent2"/>
                </a:solidFill>
              </a:rPr>
              <a:t> </a:t>
            </a:r>
            <a:r>
              <a:rPr lang="en-US" sz="1700" b="1" i="1" dirty="0"/>
              <a:t>- A variable rate mortgage convertible for a time period during the term to a fixed rate upon the payment of a fee.</a:t>
            </a:r>
          </a:p>
          <a:p>
            <a:pPr marL="609600" indent="-609600" eaLnBrk="1" hangingPunct="1">
              <a:lnSpc>
                <a:spcPct val="90000"/>
              </a:lnSpc>
              <a:buFont typeface="Wingdings" pitchFamily="2" charset="2"/>
              <a:buChar char="§"/>
              <a:defRPr/>
            </a:pPr>
            <a:endParaRPr lang="en-US" sz="600" b="1" i="1" dirty="0">
              <a:solidFill>
                <a:schemeClr val="accent2"/>
              </a:solidFill>
            </a:endParaRPr>
          </a:p>
          <a:p>
            <a:pPr marL="609600" indent="-609600" eaLnBrk="1" hangingPunct="1">
              <a:lnSpc>
                <a:spcPct val="90000"/>
              </a:lnSpc>
              <a:buFont typeface="Wingdings" pitchFamily="2" charset="2"/>
              <a:buChar char="§"/>
              <a:defRPr/>
            </a:pPr>
            <a:r>
              <a:rPr lang="en-US" sz="1700" b="1" i="1" dirty="0">
                <a:solidFill>
                  <a:schemeClr val="accent1">
                    <a:lumMod val="50000"/>
                  </a:schemeClr>
                </a:solidFill>
              </a:rPr>
              <a:t>Sub Prime Mortgage</a:t>
            </a:r>
            <a:r>
              <a:rPr lang="en-US" sz="1700" b="1" i="1" dirty="0">
                <a:solidFill>
                  <a:schemeClr val="accent2"/>
                </a:solidFill>
              </a:rPr>
              <a:t> </a:t>
            </a:r>
            <a:r>
              <a:rPr lang="en-US" sz="1700" b="1" i="1" dirty="0"/>
              <a:t>– A mortgage with a variable rate that begins at an interest rate below the prime rate.</a:t>
            </a:r>
          </a:p>
        </p:txBody>
      </p:sp>
      <p:sp>
        <p:nvSpPr>
          <p:cNvPr id="5" name="Slide Number Placeholder 4"/>
          <p:cNvSpPr>
            <a:spLocks noGrp="1"/>
          </p:cNvSpPr>
          <p:nvPr>
            <p:ph type="sldNum" sz="quarter" idx="12"/>
          </p:nvPr>
        </p:nvSpPr>
        <p:spPr/>
        <p:txBody>
          <a:bodyPr/>
          <a:lstStyle/>
          <a:p>
            <a:pPr>
              <a:defRPr/>
            </a:pPr>
            <a:fld id="{A786729B-E0E3-4FDE-8873-E9DFD9E95CCB}" type="slidenum">
              <a:rPr lang="en-US" smtClean="0"/>
              <a:pPr>
                <a:defRPr/>
              </a:pPr>
              <a:t>13</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37251">
                                            <p:txEl>
                                              <p:pRg st="0" end="0"/>
                                            </p:txEl>
                                          </p:spTgt>
                                        </p:tgtEl>
                                        <p:attrNameLst>
                                          <p:attrName>style.visibility</p:attrName>
                                        </p:attrNameLst>
                                      </p:cBhvr>
                                      <p:to>
                                        <p:strVal val="visible"/>
                                      </p:to>
                                    </p:set>
                                    <p:anim calcmode="lin" valueType="num">
                                      <p:cBhvr additive="base">
                                        <p:cTn id="7" dur="500" fill="hold"/>
                                        <p:tgtEl>
                                          <p:spTgt spid="43725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37251">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37251">
                                            <p:txEl>
                                              <p:pRg st="1" end="1"/>
                                            </p:txEl>
                                          </p:spTgt>
                                        </p:tgtEl>
                                        <p:attrNameLst>
                                          <p:attrName>style.visibility</p:attrName>
                                        </p:attrNameLst>
                                      </p:cBhvr>
                                      <p:to>
                                        <p:strVal val="visible"/>
                                      </p:to>
                                    </p:set>
                                    <p:anim calcmode="lin" valueType="num">
                                      <p:cBhvr additive="base">
                                        <p:cTn id="13" dur="500" fill="hold"/>
                                        <p:tgtEl>
                                          <p:spTgt spid="437251">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37251">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37251">
                                            <p:txEl>
                                              <p:pRg st="2" end="2"/>
                                            </p:txEl>
                                          </p:spTgt>
                                        </p:tgtEl>
                                        <p:attrNameLst>
                                          <p:attrName>style.visibility</p:attrName>
                                        </p:attrNameLst>
                                      </p:cBhvr>
                                      <p:to>
                                        <p:strVal val="visible"/>
                                      </p:to>
                                    </p:set>
                                    <p:anim calcmode="lin" valueType="num">
                                      <p:cBhvr additive="base">
                                        <p:cTn id="19" dur="500" fill="hold"/>
                                        <p:tgtEl>
                                          <p:spTgt spid="437251">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37251">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37251">
                                            <p:txEl>
                                              <p:pRg st="4" end="4"/>
                                            </p:txEl>
                                          </p:spTgt>
                                        </p:tgtEl>
                                        <p:attrNameLst>
                                          <p:attrName>style.visibility</p:attrName>
                                        </p:attrNameLst>
                                      </p:cBhvr>
                                      <p:to>
                                        <p:strVal val="visible"/>
                                      </p:to>
                                    </p:set>
                                    <p:anim calcmode="lin" valueType="num">
                                      <p:cBhvr additive="base">
                                        <p:cTn id="25" dur="500" fill="hold"/>
                                        <p:tgtEl>
                                          <p:spTgt spid="437251">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37251">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CHIMES.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37251">
                                            <p:txEl>
                                              <p:pRg st="6" end="6"/>
                                            </p:txEl>
                                          </p:spTgt>
                                        </p:tgtEl>
                                        <p:attrNameLst>
                                          <p:attrName>style.visibility</p:attrName>
                                        </p:attrNameLst>
                                      </p:cBhvr>
                                      <p:to>
                                        <p:strVal val="visible"/>
                                      </p:to>
                                    </p:set>
                                    <p:anim calcmode="lin" valueType="num">
                                      <p:cBhvr additive="base">
                                        <p:cTn id="31" dur="500" fill="hold"/>
                                        <p:tgtEl>
                                          <p:spTgt spid="437251">
                                            <p:txEl>
                                              <p:pRg st="6" end="6"/>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37251">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CHIMES.WAV"/>
                                        </p:tgtEl>
                                      </p:cMediaNode>
                                    </p:audio>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437251">
                                            <p:txEl>
                                              <p:pRg st="8" end="8"/>
                                            </p:txEl>
                                          </p:spTgt>
                                        </p:tgtEl>
                                        <p:attrNameLst>
                                          <p:attrName>style.visibility</p:attrName>
                                        </p:attrNameLst>
                                      </p:cBhvr>
                                      <p:to>
                                        <p:strVal val="visible"/>
                                      </p:to>
                                    </p:set>
                                    <p:anim calcmode="lin" valueType="num">
                                      <p:cBhvr additive="base">
                                        <p:cTn id="37" dur="500" fill="hold"/>
                                        <p:tgtEl>
                                          <p:spTgt spid="437251">
                                            <p:txEl>
                                              <p:pRg st="8" end="8"/>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437251">
                                            <p:txEl>
                                              <p:pRg st="8" end="8"/>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3" name="CHIMES.WAV"/>
                                        </p:tgtEl>
                                      </p:cMediaNode>
                                    </p:audio>
                                  </p:sub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437251">
                                            <p:txEl>
                                              <p:pRg st="10" end="10"/>
                                            </p:txEl>
                                          </p:spTgt>
                                        </p:tgtEl>
                                        <p:attrNameLst>
                                          <p:attrName>style.visibility</p:attrName>
                                        </p:attrNameLst>
                                      </p:cBhvr>
                                      <p:to>
                                        <p:strVal val="visible"/>
                                      </p:to>
                                    </p:set>
                                    <p:anim calcmode="lin" valueType="num">
                                      <p:cBhvr additive="base">
                                        <p:cTn id="43" dur="500" fill="hold"/>
                                        <p:tgtEl>
                                          <p:spTgt spid="437251">
                                            <p:txEl>
                                              <p:pRg st="10" end="10"/>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437251">
                                            <p:txEl>
                                              <p:pRg st="10" end="1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3" name="CHIMES.WAV"/>
                                        </p:tgtEl>
                                      </p:cMediaNode>
                                    </p:audio>
                                  </p:sub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437251">
                                            <p:txEl>
                                              <p:pRg st="12" end="12"/>
                                            </p:txEl>
                                          </p:spTgt>
                                        </p:tgtEl>
                                        <p:attrNameLst>
                                          <p:attrName>style.visibility</p:attrName>
                                        </p:attrNameLst>
                                      </p:cBhvr>
                                      <p:to>
                                        <p:strVal val="visible"/>
                                      </p:to>
                                    </p:set>
                                    <p:anim calcmode="lin" valueType="num">
                                      <p:cBhvr additive="base">
                                        <p:cTn id="49" dur="500" fill="hold"/>
                                        <p:tgtEl>
                                          <p:spTgt spid="437251">
                                            <p:txEl>
                                              <p:pRg st="12" end="12"/>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437251">
                                            <p:txEl>
                                              <p:pRg st="12" end="1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7"/>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7251" grpId="0" build="p"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9" name="Text Box 2"/>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437251" name="Rectangle 3"/>
          <p:cNvSpPr>
            <a:spLocks noGrp="1" noChangeArrowheads="1"/>
          </p:cNvSpPr>
          <p:nvPr>
            <p:ph type="body" sz="half" idx="1"/>
          </p:nvPr>
        </p:nvSpPr>
        <p:spPr>
          <a:xfrm>
            <a:off x="381000" y="914400"/>
            <a:ext cx="8534400" cy="5410200"/>
          </a:xfrm>
        </p:spPr>
        <p:txBody>
          <a:bodyPr/>
          <a:lstStyle/>
          <a:p>
            <a:pPr marL="609600" indent="-609600" eaLnBrk="1" hangingPunct="1">
              <a:lnSpc>
                <a:spcPct val="90000"/>
              </a:lnSpc>
              <a:spcBef>
                <a:spcPts val="0"/>
              </a:spcBef>
              <a:buFontTx/>
              <a:buNone/>
              <a:defRPr/>
            </a:pPr>
            <a:r>
              <a:rPr lang="en-US" b="1" dirty="0">
                <a:solidFill>
                  <a:srgbClr val="C00000"/>
                </a:solidFill>
              </a:rPr>
              <a:t>Transfers and Conveyances: </a:t>
            </a:r>
          </a:p>
          <a:p>
            <a:pPr marL="609600" indent="-609600" eaLnBrk="1" hangingPunct="1">
              <a:lnSpc>
                <a:spcPct val="90000"/>
              </a:lnSpc>
              <a:spcBef>
                <a:spcPts val="0"/>
              </a:spcBef>
              <a:buFontTx/>
              <a:buNone/>
              <a:defRPr/>
            </a:pPr>
            <a:r>
              <a:rPr lang="en-US" sz="2800" b="1" i="1" dirty="0">
                <a:solidFill>
                  <a:srgbClr val="002060"/>
                </a:solidFill>
              </a:rPr>
              <a:t>The Mortgage:</a:t>
            </a:r>
          </a:p>
          <a:p>
            <a:pPr marL="609600" indent="-609600" eaLnBrk="1" hangingPunct="1">
              <a:lnSpc>
                <a:spcPct val="90000"/>
              </a:lnSpc>
              <a:spcBef>
                <a:spcPts val="0"/>
              </a:spcBef>
              <a:buFont typeface="Wingdings" pitchFamily="2" charset="2"/>
              <a:buNone/>
              <a:defRPr/>
            </a:pPr>
            <a:r>
              <a:rPr lang="en-US" sz="2800" b="1" i="1" dirty="0">
                <a:solidFill>
                  <a:schemeClr val="accent2"/>
                </a:solidFill>
              </a:rPr>
              <a:t> </a:t>
            </a:r>
            <a:r>
              <a:rPr lang="en-US" sz="2800" b="1" i="1" dirty="0">
                <a:solidFill>
                  <a:schemeClr val="tx2"/>
                </a:solidFill>
              </a:rPr>
              <a:t>	</a:t>
            </a:r>
            <a:r>
              <a:rPr lang="en-US" sz="2800" b="1" i="1" dirty="0">
                <a:solidFill>
                  <a:schemeClr val="accent1">
                    <a:lumMod val="25000"/>
                  </a:schemeClr>
                </a:solidFill>
              </a:rPr>
              <a:t>Mortgage Issues:</a:t>
            </a:r>
          </a:p>
          <a:p>
            <a:pPr marL="609600" indent="-609600" eaLnBrk="1" hangingPunct="1">
              <a:lnSpc>
                <a:spcPct val="90000"/>
              </a:lnSpc>
              <a:spcBef>
                <a:spcPts val="0"/>
              </a:spcBef>
              <a:buFont typeface="Wingdings" pitchFamily="2" charset="2"/>
              <a:buChar char="§"/>
              <a:defRPr/>
            </a:pPr>
            <a:endParaRPr lang="en-US" sz="600" b="1" i="1" dirty="0">
              <a:solidFill>
                <a:schemeClr val="accent2"/>
              </a:solidFill>
            </a:endParaRPr>
          </a:p>
          <a:p>
            <a:pPr marL="609600" indent="-609600" eaLnBrk="1" hangingPunct="1">
              <a:lnSpc>
                <a:spcPct val="90000"/>
              </a:lnSpc>
              <a:spcBef>
                <a:spcPts val="0"/>
              </a:spcBef>
              <a:buFont typeface="Wingdings" pitchFamily="2" charset="2"/>
              <a:buChar char="§"/>
              <a:defRPr/>
            </a:pPr>
            <a:r>
              <a:rPr lang="en-US" sz="1700" b="1" i="1" dirty="0">
                <a:solidFill>
                  <a:schemeClr val="accent1">
                    <a:lumMod val="50000"/>
                  </a:schemeClr>
                </a:solidFill>
              </a:rPr>
              <a:t>Due on Sale Clause</a:t>
            </a:r>
            <a:r>
              <a:rPr lang="en-US" sz="1700" b="1" i="1" dirty="0">
                <a:solidFill>
                  <a:schemeClr val="accent2"/>
                </a:solidFill>
              </a:rPr>
              <a:t> </a:t>
            </a:r>
            <a:r>
              <a:rPr lang="en-US" sz="1700" b="1" i="1" dirty="0"/>
              <a:t>– Most mortgages require the mortgage to be paid off in total upon the sale of the property.  An assumable mortgage is not due on sale.</a:t>
            </a:r>
          </a:p>
          <a:p>
            <a:pPr marL="609600" indent="-609600" eaLnBrk="1" hangingPunct="1">
              <a:lnSpc>
                <a:spcPct val="90000"/>
              </a:lnSpc>
              <a:spcBef>
                <a:spcPts val="0"/>
              </a:spcBef>
              <a:buFont typeface="Wingdings" pitchFamily="2" charset="2"/>
              <a:buChar char="§"/>
              <a:defRPr/>
            </a:pPr>
            <a:endParaRPr lang="en-US" sz="500" b="1" i="1" dirty="0">
              <a:solidFill>
                <a:schemeClr val="accent2"/>
              </a:solidFill>
            </a:endParaRPr>
          </a:p>
          <a:p>
            <a:pPr marL="609600" indent="-609600" eaLnBrk="1" hangingPunct="1">
              <a:lnSpc>
                <a:spcPct val="90000"/>
              </a:lnSpc>
              <a:spcBef>
                <a:spcPts val="0"/>
              </a:spcBef>
              <a:buFont typeface="Wingdings" pitchFamily="2" charset="2"/>
              <a:buChar char="§"/>
              <a:defRPr/>
            </a:pPr>
            <a:r>
              <a:rPr lang="en-US" sz="1700" b="1" i="1" dirty="0">
                <a:solidFill>
                  <a:schemeClr val="accent1">
                    <a:lumMod val="50000"/>
                  </a:schemeClr>
                </a:solidFill>
              </a:rPr>
              <a:t>Foreclosure</a:t>
            </a:r>
            <a:r>
              <a:rPr lang="en-US" sz="1700" b="1" i="1" dirty="0">
                <a:solidFill>
                  <a:schemeClr val="accent2"/>
                </a:solidFill>
              </a:rPr>
              <a:t> </a:t>
            </a:r>
            <a:r>
              <a:rPr lang="en-US" sz="1700" b="1" i="1" dirty="0"/>
              <a:t>– The right of the Mortgagor to repossess and sell the property for the mortgagee’s failure to provide payment of the mortgage pursuant to its terms.  Mortgagor is also entitled to collect a deficiency if one exists, or remit the balance if there is a surplus.</a:t>
            </a:r>
          </a:p>
          <a:p>
            <a:pPr marL="609600" indent="-609600" eaLnBrk="1" hangingPunct="1">
              <a:lnSpc>
                <a:spcPct val="90000"/>
              </a:lnSpc>
              <a:spcBef>
                <a:spcPts val="0"/>
              </a:spcBef>
              <a:buFont typeface="Wingdings" pitchFamily="2" charset="2"/>
              <a:buChar char="§"/>
              <a:defRPr/>
            </a:pPr>
            <a:endParaRPr lang="en-US" sz="500" b="1" i="1" dirty="0"/>
          </a:p>
          <a:p>
            <a:pPr marL="609600" indent="-609600" eaLnBrk="1" hangingPunct="1">
              <a:lnSpc>
                <a:spcPct val="90000"/>
              </a:lnSpc>
              <a:spcBef>
                <a:spcPts val="0"/>
              </a:spcBef>
              <a:buFont typeface="Wingdings" pitchFamily="2" charset="2"/>
              <a:buChar char="§"/>
              <a:defRPr/>
            </a:pPr>
            <a:endParaRPr lang="en-US" sz="500" b="1" i="1" dirty="0">
              <a:solidFill>
                <a:schemeClr val="accent1">
                  <a:lumMod val="50000"/>
                </a:schemeClr>
              </a:solidFill>
            </a:endParaRPr>
          </a:p>
          <a:p>
            <a:pPr marL="609600" indent="-609600" eaLnBrk="1" hangingPunct="1">
              <a:lnSpc>
                <a:spcPct val="90000"/>
              </a:lnSpc>
              <a:spcBef>
                <a:spcPts val="0"/>
              </a:spcBef>
              <a:buFont typeface="Wingdings" pitchFamily="2" charset="2"/>
              <a:buChar char="§"/>
              <a:defRPr/>
            </a:pPr>
            <a:r>
              <a:rPr lang="en-US" sz="1700" b="1" i="1" dirty="0">
                <a:solidFill>
                  <a:schemeClr val="accent1">
                    <a:lumMod val="50000"/>
                  </a:schemeClr>
                </a:solidFill>
              </a:rPr>
              <a:t>Government Sponsored Enterprises</a:t>
            </a:r>
            <a:r>
              <a:rPr lang="en-US" sz="1700" b="1" i="1" dirty="0">
                <a:solidFill>
                  <a:schemeClr val="accent2"/>
                </a:solidFill>
              </a:rPr>
              <a:t> </a:t>
            </a:r>
            <a:r>
              <a:rPr lang="en-US" sz="1700" b="1" i="1" dirty="0"/>
              <a:t>– There are two major Government Sponsored Enterprises (</a:t>
            </a:r>
            <a:r>
              <a:rPr lang="en-US" sz="1700" b="1" i="1" dirty="0" err="1"/>
              <a:t>GSE’s</a:t>
            </a:r>
            <a:r>
              <a:rPr lang="en-US" sz="1700" b="1" i="1" dirty="0"/>
              <a:t>) which purchase mortgages for resale on the secondary mortgage market.  </a:t>
            </a:r>
          </a:p>
          <a:p>
            <a:pPr marL="609600" indent="-609600" eaLnBrk="1" hangingPunct="1">
              <a:lnSpc>
                <a:spcPct val="90000"/>
              </a:lnSpc>
              <a:spcBef>
                <a:spcPts val="0"/>
              </a:spcBef>
              <a:buNone/>
              <a:defRPr/>
            </a:pPr>
            <a:r>
              <a:rPr lang="en-US" sz="500" b="1" i="1" dirty="0">
                <a:solidFill>
                  <a:schemeClr val="accent2"/>
                </a:solidFill>
              </a:rPr>
              <a:t>	</a:t>
            </a:r>
          </a:p>
          <a:p>
            <a:pPr marL="609600" indent="-609600" eaLnBrk="1" hangingPunct="1">
              <a:lnSpc>
                <a:spcPct val="90000"/>
              </a:lnSpc>
              <a:spcBef>
                <a:spcPts val="0"/>
              </a:spcBef>
              <a:buNone/>
              <a:defRPr/>
            </a:pPr>
            <a:r>
              <a:rPr lang="en-US" sz="1700" b="1" i="1" dirty="0">
                <a:solidFill>
                  <a:schemeClr val="accent2"/>
                </a:solidFill>
              </a:rPr>
              <a:t>	</a:t>
            </a:r>
            <a:r>
              <a:rPr lang="en-US" sz="1700" b="1" i="1" dirty="0">
                <a:solidFill>
                  <a:srgbClr val="C00000"/>
                </a:solidFill>
              </a:rPr>
              <a:t>- These entities include: </a:t>
            </a:r>
            <a:endParaRPr lang="en-US" sz="500" b="1" i="1" dirty="0">
              <a:solidFill>
                <a:srgbClr val="C00000"/>
              </a:solidFill>
            </a:endParaRPr>
          </a:p>
          <a:p>
            <a:pPr marL="609600" indent="-609600" eaLnBrk="1" hangingPunct="1">
              <a:lnSpc>
                <a:spcPct val="90000"/>
              </a:lnSpc>
              <a:spcBef>
                <a:spcPts val="0"/>
              </a:spcBef>
              <a:buNone/>
              <a:defRPr/>
            </a:pPr>
            <a:r>
              <a:rPr lang="en-US" sz="500" b="1" i="1" dirty="0">
                <a:solidFill>
                  <a:schemeClr val="accent2"/>
                </a:solidFill>
              </a:rPr>
              <a:t>          </a:t>
            </a:r>
          </a:p>
          <a:p>
            <a:pPr marL="609600" indent="-609600" eaLnBrk="1" hangingPunct="1">
              <a:lnSpc>
                <a:spcPct val="90000"/>
              </a:lnSpc>
              <a:spcBef>
                <a:spcPts val="0"/>
              </a:spcBef>
              <a:buNone/>
              <a:defRPr/>
            </a:pPr>
            <a:r>
              <a:rPr lang="en-US" sz="1700" b="1" i="1" dirty="0">
                <a:solidFill>
                  <a:schemeClr val="accent2"/>
                </a:solidFill>
              </a:rPr>
              <a:t>	</a:t>
            </a:r>
            <a:r>
              <a:rPr lang="en-US" sz="1500" b="1" i="1" dirty="0">
                <a:solidFill>
                  <a:srgbClr val="0033CC"/>
                </a:solidFill>
              </a:rPr>
              <a:t>The Federal National Mortgage Association (Fannie Mae – Chartered 1938) and the Federal Home Loan Mortgage Corporation (Freddie Mac – Chartered 1970).</a:t>
            </a:r>
            <a:r>
              <a:rPr lang="en-US" sz="1700" b="1" i="1" dirty="0">
                <a:solidFill>
                  <a:srgbClr val="0033CC"/>
                </a:solidFill>
              </a:rPr>
              <a:t>  </a:t>
            </a:r>
          </a:p>
          <a:p>
            <a:pPr marL="609600" indent="-609600" eaLnBrk="1" hangingPunct="1">
              <a:lnSpc>
                <a:spcPct val="90000"/>
              </a:lnSpc>
              <a:spcBef>
                <a:spcPts val="0"/>
              </a:spcBef>
              <a:buNone/>
              <a:defRPr/>
            </a:pPr>
            <a:r>
              <a:rPr lang="en-US" sz="500" b="1" i="1" dirty="0">
                <a:solidFill>
                  <a:schemeClr val="accent2"/>
                </a:solidFill>
              </a:rPr>
              <a:t>	</a:t>
            </a:r>
          </a:p>
          <a:p>
            <a:pPr marL="609600" indent="-609600" eaLnBrk="1" hangingPunct="1">
              <a:lnSpc>
                <a:spcPct val="90000"/>
              </a:lnSpc>
              <a:spcBef>
                <a:spcPts val="0"/>
              </a:spcBef>
              <a:buNone/>
              <a:defRPr/>
            </a:pPr>
            <a:r>
              <a:rPr lang="en-US" sz="1700" b="1" i="1" dirty="0">
                <a:solidFill>
                  <a:schemeClr val="accent2"/>
                </a:solidFill>
              </a:rPr>
              <a:t>	</a:t>
            </a:r>
            <a:r>
              <a:rPr lang="en-US" sz="1700" b="1" i="1" dirty="0"/>
              <a:t>Because many banks no longer originate and service mortgages, the requirements issued by these </a:t>
            </a:r>
            <a:r>
              <a:rPr lang="en-US" sz="1700" b="1" i="1" dirty="0" err="1"/>
              <a:t>GSE’s</a:t>
            </a:r>
            <a:r>
              <a:rPr lang="en-US" sz="1700" b="1" i="1" dirty="0"/>
              <a:t> set the standards for underwriting most mortgages in the USA.  </a:t>
            </a:r>
          </a:p>
        </p:txBody>
      </p:sp>
      <p:sp>
        <p:nvSpPr>
          <p:cNvPr id="5" name="Slide Number Placeholder 4"/>
          <p:cNvSpPr>
            <a:spLocks noGrp="1"/>
          </p:cNvSpPr>
          <p:nvPr>
            <p:ph type="sldNum" sz="quarter" idx="12"/>
          </p:nvPr>
        </p:nvSpPr>
        <p:spPr/>
        <p:txBody>
          <a:bodyPr/>
          <a:lstStyle/>
          <a:p>
            <a:pPr>
              <a:defRPr/>
            </a:pPr>
            <a:fld id="{A786729B-E0E3-4FDE-8873-E9DFD9E95CCB}" type="slidenum">
              <a:rPr lang="en-US" smtClean="0"/>
              <a:pPr>
                <a:defRPr/>
              </a:pPr>
              <a:t>14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37251">
                                            <p:txEl>
                                              <p:pRg st="0" end="0"/>
                                            </p:txEl>
                                          </p:spTgt>
                                        </p:tgtEl>
                                        <p:attrNameLst>
                                          <p:attrName>style.visibility</p:attrName>
                                        </p:attrNameLst>
                                      </p:cBhvr>
                                      <p:to>
                                        <p:strVal val="visible"/>
                                      </p:to>
                                    </p:set>
                                    <p:anim calcmode="lin" valueType="num">
                                      <p:cBhvr additive="base">
                                        <p:cTn id="7" dur="500" fill="hold"/>
                                        <p:tgtEl>
                                          <p:spTgt spid="43725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37251">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37251">
                                            <p:txEl>
                                              <p:pRg st="1" end="1"/>
                                            </p:txEl>
                                          </p:spTgt>
                                        </p:tgtEl>
                                        <p:attrNameLst>
                                          <p:attrName>style.visibility</p:attrName>
                                        </p:attrNameLst>
                                      </p:cBhvr>
                                      <p:to>
                                        <p:strVal val="visible"/>
                                      </p:to>
                                    </p:set>
                                    <p:anim calcmode="lin" valueType="num">
                                      <p:cBhvr additive="base">
                                        <p:cTn id="13" dur="500" fill="hold"/>
                                        <p:tgtEl>
                                          <p:spTgt spid="437251">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37251">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37251">
                                            <p:txEl>
                                              <p:pRg st="2" end="2"/>
                                            </p:txEl>
                                          </p:spTgt>
                                        </p:tgtEl>
                                        <p:attrNameLst>
                                          <p:attrName>style.visibility</p:attrName>
                                        </p:attrNameLst>
                                      </p:cBhvr>
                                      <p:to>
                                        <p:strVal val="visible"/>
                                      </p:to>
                                    </p:set>
                                    <p:anim calcmode="lin" valueType="num">
                                      <p:cBhvr additive="base">
                                        <p:cTn id="19" dur="500" fill="hold"/>
                                        <p:tgtEl>
                                          <p:spTgt spid="437251">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37251">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37251">
                                            <p:txEl>
                                              <p:pRg st="4" end="4"/>
                                            </p:txEl>
                                          </p:spTgt>
                                        </p:tgtEl>
                                        <p:attrNameLst>
                                          <p:attrName>style.visibility</p:attrName>
                                        </p:attrNameLst>
                                      </p:cBhvr>
                                      <p:to>
                                        <p:strVal val="visible"/>
                                      </p:to>
                                    </p:set>
                                    <p:anim calcmode="lin" valueType="num">
                                      <p:cBhvr additive="base">
                                        <p:cTn id="25" dur="500" fill="hold"/>
                                        <p:tgtEl>
                                          <p:spTgt spid="437251">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37251">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CHIMES.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37251">
                                            <p:txEl>
                                              <p:pRg st="6" end="6"/>
                                            </p:txEl>
                                          </p:spTgt>
                                        </p:tgtEl>
                                        <p:attrNameLst>
                                          <p:attrName>style.visibility</p:attrName>
                                        </p:attrNameLst>
                                      </p:cBhvr>
                                      <p:to>
                                        <p:strVal val="visible"/>
                                      </p:to>
                                    </p:set>
                                    <p:anim calcmode="lin" valueType="num">
                                      <p:cBhvr additive="base">
                                        <p:cTn id="31" dur="500" fill="hold"/>
                                        <p:tgtEl>
                                          <p:spTgt spid="437251">
                                            <p:txEl>
                                              <p:pRg st="6" end="6"/>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37251">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CHIMES.WAV"/>
                                        </p:tgtEl>
                                      </p:cMediaNode>
                                    </p:audio>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437251">
                                            <p:txEl>
                                              <p:pRg st="9" end="9"/>
                                            </p:txEl>
                                          </p:spTgt>
                                        </p:tgtEl>
                                        <p:attrNameLst>
                                          <p:attrName>style.visibility</p:attrName>
                                        </p:attrNameLst>
                                      </p:cBhvr>
                                      <p:to>
                                        <p:strVal val="visible"/>
                                      </p:to>
                                    </p:set>
                                    <p:anim calcmode="lin" valueType="num">
                                      <p:cBhvr additive="base">
                                        <p:cTn id="37" dur="500" fill="hold"/>
                                        <p:tgtEl>
                                          <p:spTgt spid="437251">
                                            <p:txEl>
                                              <p:pRg st="9" end="9"/>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437251">
                                            <p:txEl>
                                              <p:pRg st="9" end="9"/>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3" name="CHIMES.WAV"/>
                                        </p:tgtEl>
                                      </p:cMediaNode>
                                    </p:audio>
                                  </p:sub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437251">
                                            <p:txEl>
                                              <p:pRg st="10" end="10"/>
                                            </p:txEl>
                                          </p:spTgt>
                                        </p:tgtEl>
                                        <p:attrNameLst>
                                          <p:attrName>style.visibility</p:attrName>
                                        </p:attrNameLst>
                                      </p:cBhvr>
                                      <p:to>
                                        <p:strVal val="visible"/>
                                      </p:to>
                                    </p:set>
                                    <p:anim calcmode="lin" valueType="num">
                                      <p:cBhvr additive="base">
                                        <p:cTn id="43" dur="500" fill="hold"/>
                                        <p:tgtEl>
                                          <p:spTgt spid="437251">
                                            <p:txEl>
                                              <p:pRg st="10" end="10"/>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437251">
                                            <p:txEl>
                                              <p:pRg st="10" end="1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3" name="CHIMES.WAV"/>
                                        </p:tgtEl>
                                      </p:cMediaNode>
                                    </p:audio>
                                  </p:sub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437251">
                                            <p:txEl>
                                              <p:pRg st="11" end="11"/>
                                            </p:txEl>
                                          </p:spTgt>
                                        </p:tgtEl>
                                        <p:attrNameLst>
                                          <p:attrName>style.visibility</p:attrName>
                                        </p:attrNameLst>
                                      </p:cBhvr>
                                      <p:to>
                                        <p:strVal val="visible"/>
                                      </p:to>
                                    </p:set>
                                    <p:anim calcmode="lin" valueType="num">
                                      <p:cBhvr additive="base">
                                        <p:cTn id="49" dur="500" fill="hold"/>
                                        <p:tgtEl>
                                          <p:spTgt spid="437251">
                                            <p:txEl>
                                              <p:pRg st="11" end="11"/>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437251">
                                            <p:txEl>
                                              <p:pRg st="11" end="1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7"/>
                                            </p:cond>
                                          </p:stCondLst>
                                          <p:endCondLst>
                                            <p:cond evt="onStopAudio" delay="0">
                                              <p:tgtEl>
                                                <p:sldTgt/>
                                              </p:tgtEl>
                                            </p:cond>
                                          </p:endCondLst>
                                        </p:cTn>
                                        <p:tgtEl>
                                          <p:sndTgt r:embed="rId3" name="CHIMES.WAV"/>
                                        </p:tgtEl>
                                      </p:cMediaNode>
                                    </p:audio>
                                  </p:sub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437251">
                                            <p:txEl>
                                              <p:pRg st="12" end="12"/>
                                            </p:txEl>
                                          </p:spTgt>
                                        </p:tgtEl>
                                        <p:attrNameLst>
                                          <p:attrName>style.visibility</p:attrName>
                                        </p:attrNameLst>
                                      </p:cBhvr>
                                      <p:to>
                                        <p:strVal val="visible"/>
                                      </p:to>
                                    </p:set>
                                    <p:anim calcmode="lin" valueType="num">
                                      <p:cBhvr additive="base">
                                        <p:cTn id="55" dur="500" fill="hold"/>
                                        <p:tgtEl>
                                          <p:spTgt spid="437251">
                                            <p:txEl>
                                              <p:pRg st="12" end="12"/>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437251">
                                            <p:txEl>
                                              <p:pRg st="12" end="1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3"/>
                                            </p:cond>
                                          </p:stCondLst>
                                          <p:endCondLst>
                                            <p:cond evt="onStopAudio" delay="0">
                                              <p:tgtEl>
                                                <p:sldTgt/>
                                              </p:tgtEl>
                                            </p:cond>
                                          </p:endCondLst>
                                        </p:cTn>
                                        <p:tgtEl>
                                          <p:sndTgt r:embed="rId3" name="CHIMES.WAV"/>
                                        </p:tgtEl>
                                      </p:cMediaNode>
                                    </p:audio>
                                  </p:subTnLst>
                                </p:cTn>
                              </p:par>
                            </p:childTnLst>
                          </p:cTn>
                        </p:par>
                      </p:childTnLst>
                    </p:cTn>
                  </p:par>
                  <p:par>
                    <p:cTn id="57" fill="hold">
                      <p:stCondLst>
                        <p:cond delay="indefinite"/>
                      </p:stCondLst>
                      <p:childTnLst>
                        <p:par>
                          <p:cTn id="58" fill="hold">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437251">
                                            <p:txEl>
                                              <p:pRg st="13" end="13"/>
                                            </p:txEl>
                                          </p:spTgt>
                                        </p:tgtEl>
                                        <p:attrNameLst>
                                          <p:attrName>style.visibility</p:attrName>
                                        </p:attrNameLst>
                                      </p:cBhvr>
                                      <p:to>
                                        <p:strVal val="visible"/>
                                      </p:to>
                                    </p:set>
                                    <p:anim calcmode="lin" valueType="num">
                                      <p:cBhvr additive="base">
                                        <p:cTn id="61" dur="500" fill="hold"/>
                                        <p:tgtEl>
                                          <p:spTgt spid="437251">
                                            <p:txEl>
                                              <p:pRg st="13" end="13"/>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437251">
                                            <p:txEl>
                                              <p:pRg st="13" end="1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9"/>
                                            </p:cond>
                                          </p:stCondLst>
                                          <p:endCondLst>
                                            <p:cond evt="onStopAudio" delay="0">
                                              <p:tgtEl>
                                                <p:sldTgt/>
                                              </p:tgtEl>
                                            </p:cond>
                                          </p:endCondLst>
                                        </p:cTn>
                                        <p:tgtEl>
                                          <p:sndTgt r:embed="rId3" name="CHIMES.WAV"/>
                                        </p:tgtEl>
                                      </p:cMediaNode>
                                    </p:audio>
                                  </p:subTnLst>
                                </p:cTn>
                              </p:par>
                            </p:childTnLst>
                          </p:cTn>
                        </p:par>
                      </p:childTnLst>
                    </p:cTn>
                  </p:par>
                  <p:par>
                    <p:cTn id="63" fill="hold">
                      <p:stCondLst>
                        <p:cond delay="indefinite"/>
                      </p:stCondLst>
                      <p:childTnLst>
                        <p:par>
                          <p:cTn id="64" fill="hold">
                            <p:stCondLst>
                              <p:cond delay="0"/>
                            </p:stCondLst>
                            <p:childTnLst>
                              <p:par>
                                <p:cTn id="65" presetID="2" presetClass="entr" presetSubtype="8" fill="hold" grpId="0" nodeType="clickEffect">
                                  <p:stCondLst>
                                    <p:cond delay="0"/>
                                  </p:stCondLst>
                                  <p:childTnLst>
                                    <p:set>
                                      <p:cBhvr>
                                        <p:cTn id="66" dur="1" fill="hold">
                                          <p:stCondLst>
                                            <p:cond delay="0"/>
                                          </p:stCondLst>
                                        </p:cTn>
                                        <p:tgtEl>
                                          <p:spTgt spid="437251">
                                            <p:txEl>
                                              <p:pRg st="14" end="14"/>
                                            </p:txEl>
                                          </p:spTgt>
                                        </p:tgtEl>
                                        <p:attrNameLst>
                                          <p:attrName>style.visibility</p:attrName>
                                        </p:attrNameLst>
                                      </p:cBhvr>
                                      <p:to>
                                        <p:strVal val="visible"/>
                                      </p:to>
                                    </p:set>
                                    <p:anim calcmode="lin" valueType="num">
                                      <p:cBhvr additive="base">
                                        <p:cTn id="67" dur="500" fill="hold"/>
                                        <p:tgtEl>
                                          <p:spTgt spid="437251">
                                            <p:txEl>
                                              <p:pRg st="14" end="14"/>
                                            </p:txEl>
                                          </p:spTgt>
                                        </p:tgtEl>
                                        <p:attrNameLst>
                                          <p:attrName>ppt_x</p:attrName>
                                        </p:attrNameLst>
                                      </p:cBhvr>
                                      <p:tavLst>
                                        <p:tav tm="0">
                                          <p:val>
                                            <p:strVal val="0-#ppt_w/2"/>
                                          </p:val>
                                        </p:tav>
                                        <p:tav tm="100000">
                                          <p:val>
                                            <p:strVal val="#ppt_x"/>
                                          </p:val>
                                        </p:tav>
                                      </p:tavLst>
                                    </p:anim>
                                    <p:anim calcmode="lin" valueType="num">
                                      <p:cBhvr additive="base">
                                        <p:cTn id="68" dur="500" fill="hold"/>
                                        <p:tgtEl>
                                          <p:spTgt spid="437251">
                                            <p:txEl>
                                              <p:pRg st="14" end="1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65"/>
                                            </p:cond>
                                          </p:stCondLst>
                                          <p:endCondLst>
                                            <p:cond evt="onStopAudio" delay="0">
                                              <p:tgtEl>
                                                <p:sldTgt/>
                                              </p:tgtEl>
                                            </p:cond>
                                          </p:endCondLst>
                                        </p:cTn>
                                        <p:tgtEl>
                                          <p:sndTgt r:embed="rId3" name="CHIMES.WAV"/>
                                        </p:tgtEl>
                                      </p:cMediaNode>
                                    </p:audio>
                                  </p:subTnLst>
                                </p:cTn>
                              </p:par>
                            </p:childTnLst>
                          </p:cTn>
                        </p:par>
                      </p:childTnLst>
                    </p:cTn>
                  </p:par>
                  <p:par>
                    <p:cTn id="69" fill="hold">
                      <p:stCondLst>
                        <p:cond delay="indefinite"/>
                      </p:stCondLst>
                      <p:childTnLst>
                        <p:par>
                          <p:cTn id="70" fill="hold">
                            <p:stCondLst>
                              <p:cond delay="0"/>
                            </p:stCondLst>
                            <p:childTnLst>
                              <p:par>
                                <p:cTn id="71" presetID="2" presetClass="entr" presetSubtype="8" fill="hold" grpId="0" nodeType="clickEffect">
                                  <p:stCondLst>
                                    <p:cond delay="0"/>
                                  </p:stCondLst>
                                  <p:childTnLst>
                                    <p:set>
                                      <p:cBhvr>
                                        <p:cTn id="72" dur="1" fill="hold">
                                          <p:stCondLst>
                                            <p:cond delay="0"/>
                                          </p:stCondLst>
                                        </p:cTn>
                                        <p:tgtEl>
                                          <p:spTgt spid="437251">
                                            <p:txEl>
                                              <p:pRg st="15" end="15"/>
                                            </p:txEl>
                                          </p:spTgt>
                                        </p:tgtEl>
                                        <p:attrNameLst>
                                          <p:attrName>style.visibility</p:attrName>
                                        </p:attrNameLst>
                                      </p:cBhvr>
                                      <p:to>
                                        <p:strVal val="visible"/>
                                      </p:to>
                                    </p:set>
                                    <p:anim calcmode="lin" valueType="num">
                                      <p:cBhvr additive="base">
                                        <p:cTn id="73" dur="500" fill="hold"/>
                                        <p:tgtEl>
                                          <p:spTgt spid="437251">
                                            <p:txEl>
                                              <p:pRg st="15" end="15"/>
                                            </p:txEl>
                                          </p:spTgt>
                                        </p:tgtEl>
                                        <p:attrNameLst>
                                          <p:attrName>ppt_x</p:attrName>
                                        </p:attrNameLst>
                                      </p:cBhvr>
                                      <p:tavLst>
                                        <p:tav tm="0">
                                          <p:val>
                                            <p:strVal val="0-#ppt_w/2"/>
                                          </p:val>
                                        </p:tav>
                                        <p:tav tm="100000">
                                          <p:val>
                                            <p:strVal val="#ppt_x"/>
                                          </p:val>
                                        </p:tav>
                                      </p:tavLst>
                                    </p:anim>
                                    <p:anim calcmode="lin" valueType="num">
                                      <p:cBhvr additive="base">
                                        <p:cTn id="74" dur="500" fill="hold"/>
                                        <p:tgtEl>
                                          <p:spTgt spid="437251">
                                            <p:txEl>
                                              <p:pRg st="15" end="1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71"/>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7251" grpId="0" build="p"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Text Box 5"/>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281606" name="Rectangle 6"/>
          <p:cNvSpPr>
            <a:spLocks noGrp="1" noChangeArrowheads="1"/>
          </p:cNvSpPr>
          <p:nvPr>
            <p:ph type="body" idx="1"/>
          </p:nvPr>
        </p:nvSpPr>
        <p:spPr>
          <a:xfrm>
            <a:off x="152400" y="1143000"/>
            <a:ext cx="8839200" cy="5257800"/>
          </a:xfrm>
        </p:spPr>
        <p:txBody>
          <a:bodyPr/>
          <a:lstStyle/>
          <a:p>
            <a:pPr marL="609600" indent="-609600" eaLnBrk="1" hangingPunct="1">
              <a:lnSpc>
                <a:spcPct val="90000"/>
              </a:lnSpc>
              <a:buFontTx/>
              <a:buNone/>
              <a:defRPr/>
            </a:pPr>
            <a:endParaRPr lang="en-US" sz="4400" b="1" dirty="0">
              <a:solidFill>
                <a:srgbClr val="C00000"/>
              </a:solidFill>
            </a:endParaRPr>
          </a:p>
          <a:p>
            <a:pPr marL="609600" indent="-609600" eaLnBrk="1" hangingPunct="1">
              <a:lnSpc>
                <a:spcPct val="90000"/>
              </a:lnSpc>
              <a:buFontTx/>
              <a:buNone/>
              <a:defRPr/>
            </a:pPr>
            <a:r>
              <a:rPr lang="en-US" sz="4400" b="1" dirty="0">
                <a:solidFill>
                  <a:srgbClr val="C00000"/>
                </a:solidFill>
              </a:rPr>
              <a:t>				</a:t>
            </a:r>
            <a:r>
              <a:rPr lang="en-US" sz="4400" b="1" dirty="0">
                <a:solidFill>
                  <a:srgbClr val="0033CC"/>
                </a:solidFill>
              </a:rPr>
              <a:t>Part Three:</a:t>
            </a:r>
          </a:p>
          <a:p>
            <a:pPr marL="609600" indent="-609600" eaLnBrk="1" hangingPunct="1">
              <a:lnSpc>
                <a:spcPct val="90000"/>
              </a:lnSpc>
              <a:buFontTx/>
              <a:buNone/>
              <a:defRPr/>
            </a:pPr>
            <a:endParaRPr lang="en-US" sz="2000" b="1" dirty="0">
              <a:solidFill>
                <a:srgbClr val="C00000"/>
              </a:solidFill>
            </a:endParaRPr>
          </a:p>
          <a:p>
            <a:pPr marL="609600" indent="-609600" eaLnBrk="1" hangingPunct="1">
              <a:lnSpc>
                <a:spcPct val="90000"/>
              </a:lnSpc>
              <a:buFontTx/>
              <a:buNone/>
              <a:defRPr/>
            </a:pPr>
            <a:r>
              <a:rPr lang="en-US" sz="4400" b="1" dirty="0">
                <a:solidFill>
                  <a:srgbClr val="C00000"/>
                </a:solidFill>
              </a:rPr>
              <a:t>                       Deed</a:t>
            </a:r>
          </a:p>
          <a:p>
            <a:pPr marL="609600" indent="-609600" eaLnBrk="1" hangingPunct="1">
              <a:lnSpc>
                <a:spcPct val="90000"/>
              </a:lnSpc>
              <a:buFontTx/>
              <a:buNone/>
              <a:defRPr/>
            </a:pPr>
            <a:r>
              <a:rPr lang="en-US" sz="1000" b="1" i="1" dirty="0"/>
              <a:t>	</a:t>
            </a:r>
            <a:endParaRPr lang="en-US" sz="2000" b="1" i="1" dirty="0">
              <a:solidFill>
                <a:schemeClr val="accent5">
                  <a:lumMod val="50000"/>
                </a:schemeClr>
              </a:solidFill>
            </a:endParaRPr>
          </a:p>
          <a:p>
            <a:pPr marL="609600" indent="-609600" eaLnBrk="1" hangingPunct="1">
              <a:lnSpc>
                <a:spcPct val="80000"/>
              </a:lnSpc>
              <a:buFontTx/>
              <a:buNone/>
              <a:defRPr/>
            </a:pPr>
            <a:endParaRPr lang="en-US" sz="2400" b="1" i="1" dirty="0">
              <a:solidFill>
                <a:schemeClr val="accent2"/>
              </a:solidFill>
            </a:endParaRPr>
          </a:p>
        </p:txBody>
      </p:sp>
      <p:sp>
        <p:nvSpPr>
          <p:cNvPr id="5" name="Slide Number Placeholder 4"/>
          <p:cNvSpPr>
            <a:spLocks noGrp="1"/>
          </p:cNvSpPr>
          <p:nvPr>
            <p:ph type="sldNum" sz="quarter" idx="12"/>
          </p:nvPr>
        </p:nvSpPr>
        <p:spPr/>
        <p:txBody>
          <a:bodyPr/>
          <a:lstStyle/>
          <a:p>
            <a:pPr>
              <a:defRPr/>
            </a:pPr>
            <a:fld id="{C322AF66-1A51-47C7-ACB6-C3D7D8CBE05D}" type="slidenum">
              <a:rPr lang="en-US" smtClean="0"/>
              <a:pPr>
                <a:defRPr/>
              </a:pPr>
              <a:t>15</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81606">
                                            <p:txEl>
                                              <p:pRg st="1" end="1"/>
                                            </p:txEl>
                                          </p:spTgt>
                                        </p:tgtEl>
                                        <p:attrNameLst>
                                          <p:attrName>style.visibility</p:attrName>
                                        </p:attrNameLst>
                                      </p:cBhvr>
                                      <p:to>
                                        <p:strVal val="visible"/>
                                      </p:to>
                                    </p:set>
                                    <p:anim calcmode="lin" valueType="num">
                                      <p:cBhvr additive="base">
                                        <p:cTn id="7" dur="500" fill="hold"/>
                                        <p:tgtEl>
                                          <p:spTgt spid="281606">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81606">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81606">
                                            <p:txEl>
                                              <p:pRg st="3" end="3"/>
                                            </p:txEl>
                                          </p:spTgt>
                                        </p:tgtEl>
                                        <p:attrNameLst>
                                          <p:attrName>style.visibility</p:attrName>
                                        </p:attrNameLst>
                                      </p:cBhvr>
                                      <p:to>
                                        <p:strVal val="visible"/>
                                      </p:to>
                                    </p:set>
                                    <p:anim calcmode="lin" valueType="num">
                                      <p:cBhvr additive="base">
                                        <p:cTn id="13" dur="500" fill="hold"/>
                                        <p:tgtEl>
                                          <p:spTgt spid="281606">
                                            <p:txEl>
                                              <p:pRg st="3" end="3"/>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81606">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81606">
                                            <p:txEl>
                                              <p:pRg st="4" end="4"/>
                                            </p:txEl>
                                          </p:spTgt>
                                        </p:tgtEl>
                                        <p:attrNameLst>
                                          <p:attrName>style.visibility</p:attrName>
                                        </p:attrNameLst>
                                      </p:cBhvr>
                                      <p:to>
                                        <p:strVal val="visible"/>
                                      </p:to>
                                    </p:set>
                                    <p:anim calcmode="lin" valueType="num">
                                      <p:cBhvr additive="base">
                                        <p:cTn id="19" dur="500" fill="hold"/>
                                        <p:tgtEl>
                                          <p:spTgt spid="281606">
                                            <p:txEl>
                                              <p:pRg st="4" end="4"/>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81606">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1606" grpId="0" build="p"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3" name="Text Box 2"/>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433155" name="Rectangle 3"/>
          <p:cNvSpPr>
            <a:spLocks noGrp="1" noChangeArrowheads="1"/>
          </p:cNvSpPr>
          <p:nvPr>
            <p:ph type="body" sz="half" idx="1"/>
          </p:nvPr>
        </p:nvSpPr>
        <p:spPr>
          <a:xfrm>
            <a:off x="228600" y="914400"/>
            <a:ext cx="8763000" cy="5334000"/>
          </a:xfrm>
        </p:spPr>
        <p:txBody>
          <a:bodyPr/>
          <a:lstStyle/>
          <a:p>
            <a:pPr marL="609600" indent="-609600" eaLnBrk="1" hangingPunct="1">
              <a:lnSpc>
                <a:spcPct val="75000"/>
              </a:lnSpc>
              <a:buFontTx/>
              <a:buNone/>
              <a:defRPr/>
            </a:pPr>
            <a:r>
              <a:rPr lang="en-US" b="1" dirty="0">
                <a:solidFill>
                  <a:srgbClr val="C00000"/>
                </a:solidFill>
              </a:rPr>
              <a:t>Transfers and Conveyances: </a:t>
            </a:r>
          </a:p>
          <a:p>
            <a:pPr marL="609600" indent="-609600" eaLnBrk="1" hangingPunct="1">
              <a:lnSpc>
                <a:spcPct val="75000"/>
              </a:lnSpc>
              <a:buFontTx/>
              <a:buNone/>
              <a:defRPr/>
            </a:pPr>
            <a:r>
              <a:rPr lang="en-US" sz="2800" b="1" i="1" dirty="0">
                <a:solidFill>
                  <a:srgbClr val="002060"/>
                </a:solidFill>
              </a:rPr>
              <a:t>The Deed:</a:t>
            </a:r>
          </a:p>
          <a:p>
            <a:pPr marL="609600" indent="-609600" eaLnBrk="1" hangingPunct="1">
              <a:lnSpc>
                <a:spcPct val="75000"/>
              </a:lnSpc>
              <a:buFontTx/>
              <a:buNone/>
              <a:defRPr/>
            </a:pPr>
            <a:r>
              <a:rPr lang="en-US" sz="2800" b="1" i="1" dirty="0">
                <a:solidFill>
                  <a:schemeClr val="accent1">
                    <a:lumMod val="25000"/>
                  </a:schemeClr>
                </a:solidFill>
              </a:rPr>
              <a:t>	Generally</a:t>
            </a:r>
          </a:p>
          <a:p>
            <a:pPr marL="609600" indent="-609600" eaLnBrk="1" hangingPunct="1">
              <a:lnSpc>
                <a:spcPct val="75000"/>
              </a:lnSpc>
              <a:buFontTx/>
              <a:buNone/>
              <a:defRPr/>
            </a:pPr>
            <a:r>
              <a:rPr lang="en-US" sz="600" b="1" i="1" dirty="0">
                <a:solidFill>
                  <a:schemeClr val="accent2"/>
                </a:solidFill>
              </a:rPr>
              <a:t>	</a:t>
            </a:r>
          </a:p>
          <a:p>
            <a:pPr marL="609600" indent="-609600" eaLnBrk="1" hangingPunct="1">
              <a:lnSpc>
                <a:spcPct val="75000"/>
              </a:lnSpc>
              <a:buFont typeface="Wingdings" pitchFamily="2" charset="2"/>
              <a:buNone/>
              <a:defRPr/>
            </a:pPr>
            <a:r>
              <a:rPr lang="en-US" sz="300" b="1" i="1" dirty="0">
                <a:solidFill>
                  <a:schemeClr val="accent2"/>
                </a:solidFill>
              </a:rPr>
              <a:t> </a:t>
            </a:r>
          </a:p>
          <a:p>
            <a:pPr marL="609600" indent="-609600" eaLnBrk="1" hangingPunct="1">
              <a:lnSpc>
                <a:spcPct val="75000"/>
              </a:lnSpc>
              <a:buFont typeface="Wingdings" pitchFamily="2" charset="2"/>
              <a:buNone/>
              <a:defRPr/>
            </a:pPr>
            <a:r>
              <a:rPr lang="en-US" sz="1700" b="1" i="1" dirty="0"/>
              <a:t>The Deed is </a:t>
            </a:r>
            <a:r>
              <a:rPr lang="en-US" sz="1700" b="1" i="1" dirty="0">
                <a:solidFill>
                  <a:srgbClr val="CC0000"/>
                </a:solidFill>
              </a:rPr>
              <a:t>the Legal Instrument by which the title to the Real Property is passed.</a:t>
            </a:r>
            <a:r>
              <a:rPr lang="en-US" sz="1700" b="1" i="1" dirty="0">
                <a:solidFill>
                  <a:schemeClr val="accent2"/>
                </a:solidFill>
              </a:rPr>
              <a:t> </a:t>
            </a:r>
          </a:p>
          <a:p>
            <a:pPr marL="609600" indent="-609600" eaLnBrk="1" hangingPunct="1">
              <a:lnSpc>
                <a:spcPct val="75000"/>
              </a:lnSpc>
              <a:buFont typeface="Wingdings" pitchFamily="2" charset="2"/>
              <a:buNone/>
              <a:defRPr/>
            </a:pPr>
            <a:r>
              <a:rPr lang="en-US" sz="1700" b="1" i="1" dirty="0">
                <a:solidFill>
                  <a:srgbClr val="0033CC"/>
                </a:solidFill>
              </a:rPr>
              <a:t>(We no longer do livery of </a:t>
            </a:r>
            <a:r>
              <a:rPr lang="en-US" sz="1700" b="1" i="1" dirty="0" err="1">
                <a:solidFill>
                  <a:srgbClr val="0033CC"/>
                </a:solidFill>
              </a:rPr>
              <a:t>seizen</a:t>
            </a:r>
            <a:r>
              <a:rPr lang="en-US" sz="1700" b="1" i="1" dirty="0">
                <a:solidFill>
                  <a:srgbClr val="0033CC"/>
                </a:solidFill>
              </a:rPr>
              <a:t>) </a:t>
            </a:r>
          </a:p>
          <a:p>
            <a:pPr marL="609600" indent="-609600" eaLnBrk="1" hangingPunct="1">
              <a:lnSpc>
                <a:spcPct val="75000"/>
              </a:lnSpc>
              <a:buFont typeface="Wingdings" pitchFamily="2" charset="2"/>
              <a:buNone/>
              <a:defRPr/>
            </a:pPr>
            <a:endParaRPr lang="en-US" sz="600" b="1" i="1" dirty="0">
              <a:solidFill>
                <a:schemeClr val="accent2"/>
              </a:solidFill>
            </a:endParaRPr>
          </a:p>
          <a:p>
            <a:pPr marL="609600" indent="-609600" eaLnBrk="1" hangingPunct="1">
              <a:lnSpc>
                <a:spcPct val="75000"/>
              </a:lnSpc>
              <a:buFont typeface="Wingdings" pitchFamily="2" charset="2"/>
              <a:buNone/>
              <a:defRPr/>
            </a:pPr>
            <a:r>
              <a:rPr lang="en-US" sz="2400" b="1" i="1" dirty="0">
                <a:solidFill>
                  <a:schemeClr val="tx2"/>
                </a:solidFill>
              </a:rPr>
              <a:t>	</a:t>
            </a:r>
            <a:r>
              <a:rPr lang="en-US" sz="2400" b="1" i="1" dirty="0">
                <a:solidFill>
                  <a:schemeClr val="accent1">
                    <a:lumMod val="25000"/>
                  </a:schemeClr>
                </a:solidFill>
              </a:rPr>
              <a:t>Form and Content of the Deed:</a:t>
            </a:r>
          </a:p>
          <a:p>
            <a:pPr marL="609600" indent="-609600" eaLnBrk="1" hangingPunct="1">
              <a:lnSpc>
                <a:spcPct val="80000"/>
              </a:lnSpc>
              <a:buFont typeface="Wingdings" pitchFamily="2" charset="2"/>
              <a:buChar char="§"/>
              <a:defRPr/>
            </a:pPr>
            <a:r>
              <a:rPr lang="en-US" sz="1700" b="1" i="1" dirty="0"/>
              <a:t>Must be in writing –Statute of Frauds</a:t>
            </a:r>
          </a:p>
          <a:p>
            <a:pPr marL="609600" indent="-609600" eaLnBrk="1" hangingPunct="1">
              <a:lnSpc>
                <a:spcPct val="80000"/>
              </a:lnSpc>
              <a:buFont typeface="Wingdings" pitchFamily="2" charset="2"/>
              <a:buChar char="§"/>
              <a:defRPr/>
            </a:pPr>
            <a:endParaRPr lang="en-US" sz="500" b="1" i="1" dirty="0"/>
          </a:p>
          <a:p>
            <a:pPr marL="609600" indent="-609600" eaLnBrk="1" hangingPunct="1">
              <a:lnSpc>
                <a:spcPct val="80000"/>
              </a:lnSpc>
              <a:buFont typeface="Wingdings" pitchFamily="2" charset="2"/>
              <a:buChar char="§"/>
              <a:defRPr/>
            </a:pPr>
            <a:r>
              <a:rPr lang="en-US" sz="1700" b="1" i="1" dirty="0"/>
              <a:t>Must Describe the Land and the Parties</a:t>
            </a:r>
          </a:p>
          <a:p>
            <a:pPr marL="609600" indent="-609600" eaLnBrk="1" hangingPunct="1">
              <a:lnSpc>
                <a:spcPct val="80000"/>
              </a:lnSpc>
              <a:buFont typeface="Wingdings" pitchFamily="2" charset="2"/>
              <a:buChar char="§"/>
              <a:defRPr/>
            </a:pPr>
            <a:endParaRPr lang="en-US" sz="500" b="1" i="1" dirty="0"/>
          </a:p>
          <a:p>
            <a:pPr marL="609600" indent="-609600" eaLnBrk="1" hangingPunct="1">
              <a:lnSpc>
                <a:spcPct val="80000"/>
              </a:lnSpc>
              <a:buFont typeface="Wingdings" pitchFamily="2" charset="2"/>
              <a:buChar char="§"/>
              <a:defRPr/>
            </a:pPr>
            <a:r>
              <a:rPr lang="en-US" sz="1700" b="1" i="1" dirty="0"/>
              <a:t>Must provide “words of intent” – How the property is transferred and held – i.e. fee simple absolute or any terms of limitation.</a:t>
            </a:r>
          </a:p>
          <a:p>
            <a:pPr marL="609600" indent="-609600" eaLnBrk="1" hangingPunct="1">
              <a:lnSpc>
                <a:spcPct val="80000"/>
              </a:lnSpc>
              <a:buFont typeface="Wingdings" pitchFamily="2" charset="2"/>
              <a:buChar char="§"/>
              <a:defRPr/>
            </a:pPr>
            <a:endParaRPr lang="en-US" sz="500" b="1" i="1" dirty="0"/>
          </a:p>
          <a:p>
            <a:pPr marL="609600" indent="-609600" eaLnBrk="1" hangingPunct="1">
              <a:lnSpc>
                <a:spcPct val="80000"/>
              </a:lnSpc>
              <a:buFont typeface="Wingdings" pitchFamily="2" charset="2"/>
              <a:buChar char="§"/>
              <a:defRPr/>
            </a:pPr>
            <a:r>
              <a:rPr lang="en-US" sz="1700" b="1" i="1" dirty="0"/>
              <a:t>Consideration is unnecessary, since the Deed merely represents the title and not the contract or agreement under which terms it is passed.</a:t>
            </a:r>
          </a:p>
          <a:p>
            <a:pPr marL="609600" indent="-609600" eaLnBrk="1" hangingPunct="1">
              <a:lnSpc>
                <a:spcPct val="80000"/>
              </a:lnSpc>
              <a:buFont typeface="Wingdings" pitchFamily="2" charset="2"/>
              <a:buChar char="§"/>
              <a:defRPr/>
            </a:pPr>
            <a:endParaRPr lang="en-US" sz="500" b="1" i="1" dirty="0"/>
          </a:p>
          <a:p>
            <a:pPr marL="609600" indent="-609600" eaLnBrk="1" hangingPunct="1">
              <a:lnSpc>
                <a:spcPct val="80000"/>
              </a:lnSpc>
              <a:buFont typeface="Wingdings" pitchFamily="2" charset="2"/>
              <a:buChar char="§"/>
              <a:defRPr/>
            </a:pPr>
            <a:r>
              <a:rPr lang="en-US" sz="1700" b="1" i="1" dirty="0"/>
              <a:t>Seal and Attestation are also unnecessary, but can be required for recording.</a:t>
            </a:r>
          </a:p>
          <a:p>
            <a:pPr marL="609600" indent="-609600" eaLnBrk="1" hangingPunct="1">
              <a:lnSpc>
                <a:spcPct val="80000"/>
              </a:lnSpc>
              <a:buFont typeface="Wingdings" pitchFamily="2" charset="2"/>
              <a:buChar char="§"/>
              <a:defRPr/>
            </a:pPr>
            <a:endParaRPr lang="en-US" sz="500" b="1" i="1" dirty="0"/>
          </a:p>
          <a:p>
            <a:pPr marL="609600" indent="-609600" eaLnBrk="1" hangingPunct="1">
              <a:lnSpc>
                <a:spcPct val="80000"/>
              </a:lnSpc>
              <a:buFont typeface="Wingdings" pitchFamily="2" charset="2"/>
              <a:buChar char="§"/>
              <a:defRPr/>
            </a:pPr>
            <a:r>
              <a:rPr lang="en-US" sz="1700" b="1" i="1" dirty="0"/>
              <a:t>A signature is required from the grantor. </a:t>
            </a:r>
          </a:p>
          <a:p>
            <a:pPr marL="609600" indent="-609600" eaLnBrk="1" hangingPunct="1">
              <a:lnSpc>
                <a:spcPct val="80000"/>
              </a:lnSpc>
              <a:buFont typeface="Wingdings" pitchFamily="2" charset="2"/>
              <a:buChar char="§"/>
              <a:defRPr/>
            </a:pPr>
            <a:endParaRPr lang="en-US" sz="500" b="1" i="1" dirty="0"/>
          </a:p>
          <a:p>
            <a:pPr marL="609600" indent="-609600" eaLnBrk="1" hangingPunct="1">
              <a:lnSpc>
                <a:spcPct val="80000"/>
              </a:lnSpc>
              <a:buFont typeface="Wingdings" pitchFamily="2" charset="2"/>
              <a:buChar char="§"/>
              <a:defRPr/>
            </a:pPr>
            <a:r>
              <a:rPr lang="en-US" sz="1700" b="1" i="1" dirty="0"/>
              <a:t>A grantee’s signature is not required even if it contains covenants as their acceptance of the deed is deemed acceptance of the covenants or limitations.</a:t>
            </a:r>
          </a:p>
        </p:txBody>
      </p:sp>
      <p:sp>
        <p:nvSpPr>
          <p:cNvPr id="5" name="Slide Number Placeholder 4"/>
          <p:cNvSpPr>
            <a:spLocks noGrp="1"/>
          </p:cNvSpPr>
          <p:nvPr>
            <p:ph type="sldNum" sz="quarter" idx="12"/>
          </p:nvPr>
        </p:nvSpPr>
        <p:spPr/>
        <p:txBody>
          <a:bodyPr/>
          <a:lstStyle/>
          <a:p>
            <a:pPr>
              <a:defRPr/>
            </a:pPr>
            <a:fld id="{A786729B-E0E3-4FDE-8873-E9DFD9E95CCB}" type="slidenum">
              <a:rPr lang="en-US" smtClean="0"/>
              <a:pPr>
                <a:defRPr/>
              </a:pPr>
              <a:t>16</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33155">
                                            <p:txEl>
                                              <p:pRg st="0" end="0"/>
                                            </p:txEl>
                                          </p:spTgt>
                                        </p:tgtEl>
                                        <p:attrNameLst>
                                          <p:attrName>style.visibility</p:attrName>
                                        </p:attrNameLst>
                                      </p:cBhvr>
                                      <p:to>
                                        <p:strVal val="visible"/>
                                      </p:to>
                                    </p:set>
                                    <p:anim calcmode="lin" valueType="num">
                                      <p:cBhvr additive="base">
                                        <p:cTn id="7" dur="500" fill="hold"/>
                                        <p:tgtEl>
                                          <p:spTgt spid="43315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33155">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33155">
                                            <p:txEl>
                                              <p:pRg st="1" end="1"/>
                                            </p:txEl>
                                          </p:spTgt>
                                        </p:tgtEl>
                                        <p:attrNameLst>
                                          <p:attrName>style.visibility</p:attrName>
                                        </p:attrNameLst>
                                      </p:cBhvr>
                                      <p:to>
                                        <p:strVal val="visible"/>
                                      </p:to>
                                    </p:set>
                                    <p:anim calcmode="lin" valueType="num">
                                      <p:cBhvr additive="base">
                                        <p:cTn id="13" dur="500" fill="hold"/>
                                        <p:tgtEl>
                                          <p:spTgt spid="43315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33155">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33155">
                                            <p:txEl>
                                              <p:pRg st="2" end="2"/>
                                            </p:txEl>
                                          </p:spTgt>
                                        </p:tgtEl>
                                        <p:attrNameLst>
                                          <p:attrName>style.visibility</p:attrName>
                                        </p:attrNameLst>
                                      </p:cBhvr>
                                      <p:to>
                                        <p:strVal val="visible"/>
                                      </p:to>
                                    </p:set>
                                    <p:anim calcmode="lin" valueType="num">
                                      <p:cBhvr additive="base">
                                        <p:cTn id="19" dur="500" fill="hold"/>
                                        <p:tgtEl>
                                          <p:spTgt spid="43315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33155">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33155">
                                            <p:txEl>
                                              <p:pRg st="3" end="3"/>
                                            </p:txEl>
                                          </p:spTgt>
                                        </p:tgtEl>
                                        <p:attrNameLst>
                                          <p:attrName>style.visibility</p:attrName>
                                        </p:attrNameLst>
                                      </p:cBhvr>
                                      <p:to>
                                        <p:strVal val="visible"/>
                                      </p:to>
                                    </p:set>
                                    <p:anim calcmode="lin" valueType="num">
                                      <p:cBhvr additive="base">
                                        <p:cTn id="25" dur="500" fill="hold"/>
                                        <p:tgtEl>
                                          <p:spTgt spid="433155">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33155">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CHIMES.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33155">
                                            <p:txEl>
                                              <p:pRg st="4" end="4"/>
                                            </p:txEl>
                                          </p:spTgt>
                                        </p:tgtEl>
                                        <p:attrNameLst>
                                          <p:attrName>style.visibility</p:attrName>
                                        </p:attrNameLst>
                                      </p:cBhvr>
                                      <p:to>
                                        <p:strVal val="visible"/>
                                      </p:to>
                                    </p:set>
                                    <p:anim calcmode="lin" valueType="num">
                                      <p:cBhvr additive="base">
                                        <p:cTn id="31" dur="500" fill="hold"/>
                                        <p:tgtEl>
                                          <p:spTgt spid="433155">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33155">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CHIMES.WAV"/>
                                        </p:tgtEl>
                                      </p:cMediaNode>
                                    </p:audio>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433155">
                                            <p:txEl>
                                              <p:pRg st="5" end="5"/>
                                            </p:txEl>
                                          </p:spTgt>
                                        </p:tgtEl>
                                        <p:attrNameLst>
                                          <p:attrName>style.visibility</p:attrName>
                                        </p:attrNameLst>
                                      </p:cBhvr>
                                      <p:to>
                                        <p:strVal val="visible"/>
                                      </p:to>
                                    </p:set>
                                    <p:anim calcmode="lin" valueType="num">
                                      <p:cBhvr additive="base">
                                        <p:cTn id="37" dur="500" fill="hold"/>
                                        <p:tgtEl>
                                          <p:spTgt spid="433155">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433155">
                                            <p:txEl>
                                              <p:pRg st="5" end="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3" name="CHIMES.WAV"/>
                                        </p:tgtEl>
                                      </p:cMediaNode>
                                    </p:audio>
                                  </p:sub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433155">
                                            <p:txEl>
                                              <p:pRg st="6" end="6"/>
                                            </p:txEl>
                                          </p:spTgt>
                                        </p:tgtEl>
                                        <p:attrNameLst>
                                          <p:attrName>style.visibility</p:attrName>
                                        </p:attrNameLst>
                                      </p:cBhvr>
                                      <p:to>
                                        <p:strVal val="visible"/>
                                      </p:to>
                                    </p:set>
                                    <p:anim calcmode="lin" valueType="num">
                                      <p:cBhvr additive="base">
                                        <p:cTn id="43" dur="500" fill="hold"/>
                                        <p:tgtEl>
                                          <p:spTgt spid="433155">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433155">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3" name="CHIMES.WAV"/>
                                        </p:tgtEl>
                                      </p:cMediaNode>
                                    </p:audio>
                                  </p:sub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433155">
                                            <p:txEl>
                                              <p:pRg st="8" end="8"/>
                                            </p:txEl>
                                          </p:spTgt>
                                        </p:tgtEl>
                                        <p:attrNameLst>
                                          <p:attrName>style.visibility</p:attrName>
                                        </p:attrNameLst>
                                      </p:cBhvr>
                                      <p:to>
                                        <p:strVal val="visible"/>
                                      </p:to>
                                    </p:set>
                                    <p:anim calcmode="lin" valueType="num">
                                      <p:cBhvr additive="base">
                                        <p:cTn id="49" dur="500" fill="hold"/>
                                        <p:tgtEl>
                                          <p:spTgt spid="433155">
                                            <p:txEl>
                                              <p:pRg st="8" end="8"/>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433155">
                                            <p:txEl>
                                              <p:pRg st="8" end="8"/>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7"/>
                                            </p:cond>
                                          </p:stCondLst>
                                          <p:endCondLst>
                                            <p:cond evt="onStopAudio" delay="0">
                                              <p:tgtEl>
                                                <p:sldTgt/>
                                              </p:tgtEl>
                                            </p:cond>
                                          </p:endCondLst>
                                        </p:cTn>
                                        <p:tgtEl>
                                          <p:sndTgt r:embed="rId3" name="CHIMES.WAV"/>
                                        </p:tgtEl>
                                      </p:cMediaNode>
                                    </p:audio>
                                  </p:sub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433155">
                                            <p:txEl>
                                              <p:pRg st="9" end="9"/>
                                            </p:txEl>
                                          </p:spTgt>
                                        </p:tgtEl>
                                        <p:attrNameLst>
                                          <p:attrName>style.visibility</p:attrName>
                                        </p:attrNameLst>
                                      </p:cBhvr>
                                      <p:to>
                                        <p:strVal val="visible"/>
                                      </p:to>
                                    </p:set>
                                    <p:anim calcmode="lin" valueType="num">
                                      <p:cBhvr additive="base">
                                        <p:cTn id="55" dur="500" fill="hold"/>
                                        <p:tgtEl>
                                          <p:spTgt spid="433155">
                                            <p:txEl>
                                              <p:pRg st="9" end="9"/>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433155">
                                            <p:txEl>
                                              <p:pRg st="9" end="9"/>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3"/>
                                            </p:cond>
                                          </p:stCondLst>
                                          <p:endCondLst>
                                            <p:cond evt="onStopAudio" delay="0">
                                              <p:tgtEl>
                                                <p:sldTgt/>
                                              </p:tgtEl>
                                            </p:cond>
                                          </p:endCondLst>
                                        </p:cTn>
                                        <p:tgtEl>
                                          <p:sndTgt r:embed="rId3" name="CHIMES.WAV"/>
                                        </p:tgtEl>
                                      </p:cMediaNode>
                                    </p:audio>
                                  </p:subTnLst>
                                </p:cTn>
                              </p:par>
                            </p:childTnLst>
                          </p:cTn>
                        </p:par>
                      </p:childTnLst>
                    </p:cTn>
                  </p:par>
                  <p:par>
                    <p:cTn id="57" fill="hold">
                      <p:stCondLst>
                        <p:cond delay="indefinite"/>
                      </p:stCondLst>
                      <p:childTnLst>
                        <p:par>
                          <p:cTn id="58" fill="hold">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433155">
                                            <p:txEl>
                                              <p:pRg st="11" end="11"/>
                                            </p:txEl>
                                          </p:spTgt>
                                        </p:tgtEl>
                                        <p:attrNameLst>
                                          <p:attrName>style.visibility</p:attrName>
                                        </p:attrNameLst>
                                      </p:cBhvr>
                                      <p:to>
                                        <p:strVal val="visible"/>
                                      </p:to>
                                    </p:set>
                                    <p:anim calcmode="lin" valueType="num">
                                      <p:cBhvr additive="base">
                                        <p:cTn id="61" dur="500" fill="hold"/>
                                        <p:tgtEl>
                                          <p:spTgt spid="433155">
                                            <p:txEl>
                                              <p:pRg st="11" end="11"/>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433155">
                                            <p:txEl>
                                              <p:pRg st="11" end="1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9"/>
                                            </p:cond>
                                          </p:stCondLst>
                                          <p:endCondLst>
                                            <p:cond evt="onStopAudio" delay="0">
                                              <p:tgtEl>
                                                <p:sldTgt/>
                                              </p:tgtEl>
                                            </p:cond>
                                          </p:endCondLst>
                                        </p:cTn>
                                        <p:tgtEl>
                                          <p:sndTgt r:embed="rId3" name="CHIMES.WAV"/>
                                        </p:tgtEl>
                                      </p:cMediaNode>
                                    </p:audio>
                                  </p:subTnLst>
                                </p:cTn>
                              </p:par>
                            </p:childTnLst>
                          </p:cTn>
                        </p:par>
                      </p:childTnLst>
                    </p:cTn>
                  </p:par>
                  <p:par>
                    <p:cTn id="63" fill="hold">
                      <p:stCondLst>
                        <p:cond delay="indefinite"/>
                      </p:stCondLst>
                      <p:childTnLst>
                        <p:par>
                          <p:cTn id="64" fill="hold">
                            <p:stCondLst>
                              <p:cond delay="0"/>
                            </p:stCondLst>
                            <p:childTnLst>
                              <p:par>
                                <p:cTn id="65" presetID="2" presetClass="entr" presetSubtype="8" fill="hold" grpId="0" nodeType="clickEffect">
                                  <p:stCondLst>
                                    <p:cond delay="0"/>
                                  </p:stCondLst>
                                  <p:childTnLst>
                                    <p:set>
                                      <p:cBhvr>
                                        <p:cTn id="66" dur="1" fill="hold">
                                          <p:stCondLst>
                                            <p:cond delay="0"/>
                                          </p:stCondLst>
                                        </p:cTn>
                                        <p:tgtEl>
                                          <p:spTgt spid="433155">
                                            <p:txEl>
                                              <p:pRg st="13" end="13"/>
                                            </p:txEl>
                                          </p:spTgt>
                                        </p:tgtEl>
                                        <p:attrNameLst>
                                          <p:attrName>style.visibility</p:attrName>
                                        </p:attrNameLst>
                                      </p:cBhvr>
                                      <p:to>
                                        <p:strVal val="visible"/>
                                      </p:to>
                                    </p:set>
                                    <p:anim calcmode="lin" valueType="num">
                                      <p:cBhvr additive="base">
                                        <p:cTn id="67" dur="500" fill="hold"/>
                                        <p:tgtEl>
                                          <p:spTgt spid="433155">
                                            <p:txEl>
                                              <p:pRg st="13" end="13"/>
                                            </p:txEl>
                                          </p:spTgt>
                                        </p:tgtEl>
                                        <p:attrNameLst>
                                          <p:attrName>ppt_x</p:attrName>
                                        </p:attrNameLst>
                                      </p:cBhvr>
                                      <p:tavLst>
                                        <p:tav tm="0">
                                          <p:val>
                                            <p:strVal val="0-#ppt_w/2"/>
                                          </p:val>
                                        </p:tav>
                                        <p:tav tm="100000">
                                          <p:val>
                                            <p:strVal val="#ppt_x"/>
                                          </p:val>
                                        </p:tav>
                                      </p:tavLst>
                                    </p:anim>
                                    <p:anim calcmode="lin" valueType="num">
                                      <p:cBhvr additive="base">
                                        <p:cTn id="68" dur="500" fill="hold"/>
                                        <p:tgtEl>
                                          <p:spTgt spid="433155">
                                            <p:txEl>
                                              <p:pRg st="13" end="1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65"/>
                                            </p:cond>
                                          </p:stCondLst>
                                          <p:endCondLst>
                                            <p:cond evt="onStopAudio" delay="0">
                                              <p:tgtEl>
                                                <p:sldTgt/>
                                              </p:tgtEl>
                                            </p:cond>
                                          </p:endCondLst>
                                        </p:cTn>
                                        <p:tgtEl>
                                          <p:sndTgt r:embed="rId3" name="CHIMES.WAV"/>
                                        </p:tgtEl>
                                      </p:cMediaNode>
                                    </p:audio>
                                  </p:subTnLst>
                                </p:cTn>
                              </p:par>
                            </p:childTnLst>
                          </p:cTn>
                        </p:par>
                      </p:childTnLst>
                    </p:cTn>
                  </p:par>
                  <p:par>
                    <p:cTn id="69" fill="hold">
                      <p:stCondLst>
                        <p:cond delay="indefinite"/>
                      </p:stCondLst>
                      <p:childTnLst>
                        <p:par>
                          <p:cTn id="70" fill="hold">
                            <p:stCondLst>
                              <p:cond delay="0"/>
                            </p:stCondLst>
                            <p:childTnLst>
                              <p:par>
                                <p:cTn id="71" presetID="2" presetClass="entr" presetSubtype="8" fill="hold" grpId="0" nodeType="clickEffect">
                                  <p:stCondLst>
                                    <p:cond delay="0"/>
                                  </p:stCondLst>
                                  <p:childTnLst>
                                    <p:set>
                                      <p:cBhvr>
                                        <p:cTn id="72" dur="1" fill="hold">
                                          <p:stCondLst>
                                            <p:cond delay="0"/>
                                          </p:stCondLst>
                                        </p:cTn>
                                        <p:tgtEl>
                                          <p:spTgt spid="433155">
                                            <p:txEl>
                                              <p:pRg st="15" end="15"/>
                                            </p:txEl>
                                          </p:spTgt>
                                        </p:tgtEl>
                                        <p:attrNameLst>
                                          <p:attrName>style.visibility</p:attrName>
                                        </p:attrNameLst>
                                      </p:cBhvr>
                                      <p:to>
                                        <p:strVal val="visible"/>
                                      </p:to>
                                    </p:set>
                                    <p:anim calcmode="lin" valueType="num">
                                      <p:cBhvr additive="base">
                                        <p:cTn id="73" dur="500" fill="hold"/>
                                        <p:tgtEl>
                                          <p:spTgt spid="433155">
                                            <p:txEl>
                                              <p:pRg st="15" end="15"/>
                                            </p:txEl>
                                          </p:spTgt>
                                        </p:tgtEl>
                                        <p:attrNameLst>
                                          <p:attrName>ppt_x</p:attrName>
                                        </p:attrNameLst>
                                      </p:cBhvr>
                                      <p:tavLst>
                                        <p:tav tm="0">
                                          <p:val>
                                            <p:strVal val="0-#ppt_w/2"/>
                                          </p:val>
                                        </p:tav>
                                        <p:tav tm="100000">
                                          <p:val>
                                            <p:strVal val="#ppt_x"/>
                                          </p:val>
                                        </p:tav>
                                      </p:tavLst>
                                    </p:anim>
                                    <p:anim calcmode="lin" valueType="num">
                                      <p:cBhvr additive="base">
                                        <p:cTn id="74" dur="500" fill="hold"/>
                                        <p:tgtEl>
                                          <p:spTgt spid="433155">
                                            <p:txEl>
                                              <p:pRg st="15" end="1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71"/>
                                            </p:cond>
                                          </p:stCondLst>
                                          <p:endCondLst>
                                            <p:cond evt="onStopAudio" delay="0">
                                              <p:tgtEl>
                                                <p:sldTgt/>
                                              </p:tgtEl>
                                            </p:cond>
                                          </p:endCondLst>
                                        </p:cTn>
                                        <p:tgtEl>
                                          <p:sndTgt r:embed="rId3" name="CHIMES.WAV"/>
                                        </p:tgtEl>
                                      </p:cMediaNode>
                                    </p:audio>
                                  </p:subTnLst>
                                </p:cTn>
                              </p:par>
                            </p:childTnLst>
                          </p:cTn>
                        </p:par>
                      </p:childTnLst>
                    </p:cTn>
                  </p:par>
                  <p:par>
                    <p:cTn id="75" fill="hold">
                      <p:stCondLst>
                        <p:cond delay="indefinite"/>
                      </p:stCondLst>
                      <p:childTnLst>
                        <p:par>
                          <p:cTn id="76" fill="hold">
                            <p:stCondLst>
                              <p:cond delay="0"/>
                            </p:stCondLst>
                            <p:childTnLst>
                              <p:par>
                                <p:cTn id="77" presetID="2" presetClass="entr" presetSubtype="8" fill="hold" grpId="0" nodeType="clickEffect">
                                  <p:stCondLst>
                                    <p:cond delay="0"/>
                                  </p:stCondLst>
                                  <p:childTnLst>
                                    <p:set>
                                      <p:cBhvr>
                                        <p:cTn id="78" dur="1" fill="hold">
                                          <p:stCondLst>
                                            <p:cond delay="0"/>
                                          </p:stCondLst>
                                        </p:cTn>
                                        <p:tgtEl>
                                          <p:spTgt spid="433155">
                                            <p:txEl>
                                              <p:pRg st="17" end="17"/>
                                            </p:txEl>
                                          </p:spTgt>
                                        </p:tgtEl>
                                        <p:attrNameLst>
                                          <p:attrName>style.visibility</p:attrName>
                                        </p:attrNameLst>
                                      </p:cBhvr>
                                      <p:to>
                                        <p:strVal val="visible"/>
                                      </p:to>
                                    </p:set>
                                    <p:anim calcmode="lin" valueType="num">
                                      <p:cBhvr additive="base">
                                        <p:cTn id="79" dur="500" fill="hold"/>
                                        <p:tgtEl>
                                          <p:spTgt spid="433155">
                                            <p:txEl>
                                              <p:pRg st="17" end="17"/>
                                            </p:txEl>
                                          </p:spTgt>
                                        </p:tgtEl>
                                        <p:attrNameLst>
                                          <p:attrName>ppt_x</p:attrName>
                                        </p:attrNameLst>
                                      </p:cBhvr>
                                      <p:tavLst>
                                        <p:tav tm="0">
                                          <p:val>
                                            <p:strVal val="0-#ppt_w/2"/>
                                          </p:val>
                                        </p:tav>
                                        <p:tav tm="100000">
                                          <p:val>
                                            <p:strVal val="#ppt_x"/>
                                          </p:val>
                                        </p:tav>
                                      </p:tavLst>
                                    </p:anim>
                                    <p:anim calcmode="lin" valueType="num">
                                      <p:cBhvr additive="base">
                                        <p:cTn id="80" dur="500" fill="hold"/>
                                        <p:tgtEl>
                                          <p:spTgt spid="433155">
                                            <p:txEl>
                                              <p:pRg st="17" end="17"/>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77"/>
                                            </p:cond>
                                          </p:stCondLst>
                                          <p:endCondLst>
                                            <p:cond evt="onStopAudio" delay="0">
                                              <p:tgtEl>
                                                <p:sldTgt/>
                                              </p:tgtEl>
                                            </p:cond>
                                          </p:endCondLst>
                                        </p:cTn>
                                        <p:tgtEl>
                                          <p:sndTgt r:embed="rId3" name="CHIMES.WAV"/>
                                        </p:tgtEl>
                                      </p:cMediaNode>
                                    </p:audio>
                                  </p:subTnLst>
                                </p:cTn>
                              </p:par>
                            </p:childTnLst>
                          </p:cTn>
                        </p:par>
                      </p:childTnLst>
                    </p:cTn>
                  </p:par>
                  <p:par>
                    <p:cTn id="81" fill="hold">
                      <p:stCondLst>
                        <p:cond delay="indefinite"/>
                      </p:stCondLst>
                      <p:childTnLst>
                        <p:par>
                          <p:cTn id="82" fill="hold">
                            <p:stCondLst>
                              <p:cond delay="0"/>
                            </p:stCondLst>
                            <p:childTnLst>
                              <p:par>
                                <p:cTn id="83" presetID="2" presetClass="entr" presetSubtype="8" fill="hold" grpId="0" nodeType="clickEffect">
                                  <p:stCondLst>
                                    <p:cond delay="0"/>
                                  </p:stCondLst>
                                  <p:childTnLst>
                                    <p:set>
                                      <p:cBhvr>
                                        <p:cTn id="84" dur="1" fill="hold">
                                          <p:stCondLst>
                                            <p:cond delay="0"/>
                                          </p:stCondLst>
                                        </p:cTn>
                                        <p:tgtEl>
                                          <p:spTgt spid="433155">
                                            <p:txEl>
                                              <p:pRg st="19" end="19"/>
                                            </p:txEl>
                                          </p:spTgt>
                                        </p:tgtEl>
                                        <p:attrNameLst>
                                          <p:attrName>style.visibility</p:attrName>
                                        </p:attrNameLst>
                                      </p:cBhvr>
                                      <p:to>
                                        <p:strVal val="visible"/>
                                      </p:to>
                                    </p:set>
                                    <p:anim calcmode="lin" valueType="num">
                                      <p:cBhvr additive="base">
                                        <p:cTn id="85" dur="500" fill="hold"/>
                                        <p:tgtEl>
                                          <p:spTgt spid="433155">
                                            <p:txEl>
                                              <p:pRg st="19" end="19"/>
                                            </p:txEl>
                                          </p:spTgt>
                                        </p:tgtEl>
                                        <p:attrNameLst>
                                          <p:attrName>ppt_x</p:attrName>
                                        </p:attrNameLst>
                                      </p:cBhvr>
                                      <p:tavLst>
                                        <p:tav tm="0">
                                          <p:val>
                                            <p:strVal val="0-#ppt_w/2"/>
                                          </p:val>
                                        </p:tav>
                                        <p:tav tm="100000">
                                          <p:val>
                                            <p:strVal val="#ppt_x"/>
                                          </p:val>
                                        </p:tav>
                                      </p:tavLst>
                                    </p:anim>
                                    <p:anim calcmode="lin" valueType="num">
                                      <p:cBhvr additive="base">
                                        <p:cTn id="86" dur="500" fill="hold"/>
                                        <p:tgtEl>
                                          <p:spTgt spid="433155">
                                            <p:txEl>
                                              <p:pRg st="19" end="19"/>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83"/>
                                            </p:cond>
                                          </p:stCondLst>
                                          <p:endCondLst>
                                            <p:cond evt="onStopAudio" delay="0">
                                              <p:tgtEl>
                                                <p:sldTgt/>
                                              </p:tgtEl>
                                            </p:cond>
                                          </p:endCondLst>
                                        </p:cTn>
                                        <p:tgtEl>
                                          <p:sndTgt r:embed="rId3" name="CHIMES.WAV"/>
                                        </p:tgtEl>
                                      </p:cMediaNode>
                                    </p:audio>
                                  </p:subTnLst>
                                </p:cTn>
                              </p:par>
                            </p:childTnLst>
                          </p:cTn>
                        </p:par>
                      </p:childTnLst>
                    </p:cTn>
                  </p:par>
                  <p:par>
                    <p:cTn id="87" fill="hold">
                      <p:stCondLst>
                        <p:cond delay="indefinite"/>
                      </p:stCondLst>
                      <p:childTnLst>
                        <p:par>
                          <p:cTn id="88" fill="hold">
                            <p:stCondLst>
                              <p:cond delay="0"/>
                            </p:stCondLst>
                            <p:childTnLst>
                              <p:par>
                                <p:cTn id="89" presetID="2" presetClass="entr" presetSubtype="8" fill="hold" grpId="0" nodeType="clickEffect">
                                  <p:stCondLst>
                                    <p:cond delay="0"/>
                                  </p:stCondLst>
                                  <p:childTnLst>
                                    <p:set>
                                      <p:cBhvr>
                                        <p:cTn id="90" dur="1" fill="hold">
                                          <p:stCondLst>
                                            <p:cond delay="0"/>
                                          </p:stCondLst>
                                        </p:cTn>
                                        <p:tgtEl>
                                          <p:spTgt spid="433155">
                                            <p:txEl>
                                              <p:pRg st="21" end="21"/>
                                            </p:txEl>
                                          </p:spTgt>
                                        </p:tgtEl>
                                        <p:attrNameLst>
                                          <p:attrName>style.visibility</p:attrName>
                                        </p:attrNameLst>
                                      </p:cBhvr>
                                      <p:to>
                                        <p:strVal val="visible"/>
                                      </p:to>
                                    </p:set>
                                    <p:anim calcmode="lin" valueType="num">
                                      <p:cBhvr additive="base">
                                        <p:cTn id="91" dur="500" fill="hold"/>
                                        <p:tgtEl>
                                          <p:spTgt spid="433155">
                                            <p:txEl>
                                              <p:pRg st="21" end="21"/>
                                            </p:txEl>
                                          </p:spTgt>
                                        </p:tgtEl>
                                        <p:attrNameLst>
                                          <p:attrName>ppt_x</p:attrName>
                                        </p:attrNameLst>
                                      </p:cBhvr>
                                      <p:tavLst>
                                        <p:tav tm="0">
                                          <p:val>
                                            <p:strVal val="0-#ppt_w/2"/>
                                          </p:val>
                                        </p:tav>
                                        <p:tav tm="100000">
                                          <p:val>
                                            <p:strVal val="#ppt_x"/>
                                          </p:val>
                                        </p:tav>
                                      </p:tavLst>
                                    </p:anim>
                                    <p:anim calcmode="lin" valueType="num">
                                      <p:cBhvr additive="base">
                                        <p:cTn id="92" dur="500" fill="hold"/>
                                        <p:tgtEl>
                                          <p:spTgt spid="433155">
                                            <p:txEl>
                                              <p:pRg st="21" end="2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89"/>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3155" grpId="0" build="p"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7" name="Text Box 3"/>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414724" name="Rectangle 4"/>
          <p:cNvSpPr>
            <a:spLocks noGrp="1" noChangeArrowheads="1"/>
          </p:cNvSpPr>
          <p:nvPr>
            <p:ph type="body" idx="1"/>
          </p:nvPr>
        </p:nvSpPr>
        <p:spPr>
          <a:xfrm>
            <a:off x="228600" y="990600"/>
            <a:ext cx="8763000" cy="5562600"/>
          </a:xfrm>
        </p:spPr>
        <p:txBody>
          <a:bodyPr/>
          <a:lstStyle/>
          <a:p>
            <a:pPr marL="609600" indent="-609600" eaLnBrk="1" hangingPunct="1">
              <a:lnSpc>
                <a:spcPct val="90000"/>
              </a:lnSpc>
              <a:buFontTx/>
              <a:buNone/>
              <a:defRPr/>
            </a:pPr>
            <a:r>
              <a:rPr lang="en-US" b="1" dirty="0">
                <a:solidFill>
                  <a:srgbClr val="C00000"/>
                </a:solidFill>
              </a:rPr>
              <a:t>Transfers and Conveyances: </a:t>
            </a:r>
          </a:p>
          <a:p>
            <a:pPr marL="609600" indent="-609600" eaLnBrk="1" hangingPunct="1">
              <a:lnSpc>
                <a:spcPct val="90000"/>
              </a:lnSpc>
              <a:buFontTx/>
              <a:buNone/>
              <a:defRPr/>
            </a:pPr>
            <a:r>
              <a:rPr lang="en-US" sz="2800" b="1" i="1" dirty="0">
                <a:solidFill>
                  <a:srgbClr val="002060"/>
                </a:solidFill>
              </a:rPr>
              <a:t>The Deed:</a:t>
            </a:r>
          </a:p>
          <a:p>
            <a:pPr marL="609600" indent="-609600" eaLnBrk="1" hangingPunct="1">
              <a:lnSpc>
                <a:spcPct val="90000"/>
              </a:lnSpc>
              <a:buFontTx/>
              <a:buNone/>
              <a:defRPr/>
            </a:pPr>
            <a:r>
              <a:rPr lang="en-US" sz="2000" b="1" i="1" dirty="0">
                <a:solidFill>
                  <a:schemeClr val="accent1">
                    <a:lumMod val="25000"/>
                  </a:schemeClr>
                </a:solidFill>
              </a:rPr>
              <a:t>	</a:t>
            </a:r>
            <a:r>
              <a:rPr lang="en-US" sz="2400" b="1" i="1" dirty="0">
                <a:solidFill>
                  <a:schemeClr val="accent1">
                    <a:lumMod val="25000"/>
                  </a:schemeClr>
                </a:solidFill>
              </a:rPr>
              <a:t>Delivery:</a:t>
            </a:r>
          </a:p>
          <a:p>
            <a:pPr marL="609600" indent="-609600" eaLnBrk="1" hangingPunct="1">
              <a:lnSpc>
                <a:spcPct val="90000"/>
              </a:lnSpc>
              <a:buFontTx/>
              <a:buNone/>
              <a:defRPr/>
            </a:pPr>
            <a:endParaRPr lang="en-US" sz="1000" b="1" i="1" dirty="0">
              <a:solidFill>
                <a:schemeClr val="accent1">
                  <a:lumMod val="25000"/>
                </a:schemeClr>
              </a:solidFill>
            </a:endParaRPr>
          </a:p>
          <a:p>
            <a:pPr marL="609600" indent="-609600" eaLnBrk="1" hangingPunct="1">
              <a:lnSpc>
                <a:spcPct val="90000"/>
              </a:lnSpc>
              <a:buFont typeface="Arial" pitchFamily="34" charset="0"/>
              <a:buChar char="•"/>
              <a:defRPr/>
            </a:pPr>
            <a:r>
              <a:rPr lang="en-US" sz="1800" b="1" i="1" dirty="0"/>
              <a:t> A deed must be delivered and accepted to be effective.</a:t>
            </a:r>
          </a:p>
          <a:p>
            <a:pPr marL="609600" indent="-609600" eaLnBrk="1" hangingPunct="1">
              <a:lnSpc>
                <a:spcPct val="90000"/>
              </a:lnSpc>
              <a:buFont typeface="Arial" pitchFamily="34" charset="0"/>
              <a:buChar char="•"/>
              <a:defRPr/>
            </a:pPr>
            <a:endParaRPr lang="en-US" sz="1000" b="1" i="1" dirty="0"/>
          </a:p>
          <a:p>
            <a:pPr marL="609600" indent="-609600" eaLnBrk="1" hangingPunct="1">
              <a:lnSpc>
                <a:spcPct val="90000"/>
              </a:lnSpc>
              <a:buFont typeface="Arial" pitchFamily="34" charset="0"/>
              <a:buChar char="•"/>
              <a:defRPr/>
            </a:pPr>
            <a:r>
              <a:rPr lang="en-US" sz="1800" b="1" i="1" dirty="0"/>
              <a:t>Title to the real property passes upon effective delivery, as a result,</a:t>
            </a:r>
          </a:p>
          <a:p>
            <a:pPr marL="609600" indent="-609600" eaLnBrk="1" hangingPunct="1">
              <a:lnSpc>
                <a:spcPct val="90000"/>
              </a:lnSpc>
              <a:buNone/>
              <a:defRPr/>
            </a:pPr>
            <a:r>
              <a:rPr lang="en-US" sz="1800" b="1" i="1" dirty="0"/>
              <a:t>	returning it back to the grantor has no effect, since title has already</a:t>
            </a:r>
          </a:p>
          <a:p>
            <a:pPr marL="609600" indent="-609600" eaLnBrk="1" hangingPunct="1">
              <a:lnSpc>
                <a:spcPct val="90000"/>
              </a:lnSpc>
              <a:buNone/>
              <a:defRPr/>
            </a:pPr>
            <a:r>
              <a:rPr lang="en-US" sz="1800" b="1" i="1" dirty="0"/>
              <a:t>	passed.</a:t>
            </a:r>
          </a:p>
          <a:p>
            <a:pPr marL="609600" indent="-609600" eaLnBrk="1" hangingPunct="1">
              <a:lnSpc>
                <a:spcPct val="90000"/>
              </a:lnSpc>
              <a:buFont typeface="Arial" pitchFamily="34" charset="0"/>
              <a:buChar char="•"/>
              <a:defRPr/>
            </a:pPr>
            <a:endParaRPr lang="en-US" sz="1000" b="1" i="1" dirty="0"/>
          </a:p>
          <a:p>
            <a:pPr marL="609600" indent="-609600" eaLnBrk="1" hangingPunct="1">
              <a:lnSpc>
                <a:spcPct val="90000"/>
              </a:lnSpc>
              <a:buFont typeface="Arial" pitchFamily="34" charset="0"/>
              <a:buChar char="•"/>
              <a:defRPr/>
            </a:pPr>
            <a:r>
              <a:rPr lang="en-US" sz="1800" b="1" i="1" dirty="0"/>
              <a:t>Physical or manual (through the mail or courier) delivery is required</a:t>
            </a:r>
          </a:p>
          <a:p>
            <a:pPr marL="609600" indent="-609600" eaLnBrk="1" hangingPunct="1">
              <a:lnSpc>
                <a:spcPct val="90000"/>
              </a:lnSpc>
              <a:buFont typeface="Arial" pitchFamily="34" charset="0"/>
              <a:buChar char="•"/>
              <a:defRPr/>
            </a:pPr>
            <a:endParaRPr lang="en-US" sz="1000" b="1" i="1" dirty="0"/>
          </a:p>
          <a:p>
            <a:pPr marL="609600" indent="-609600" eaLnBrk="1" hangingPunct="1">
              <a:lnSpc>
                <a:spcPct val="90000"/>
              </a:lnSpc>
              <a:buFont typeface="Arial" pitchFamily="34" charset="0"/>
              <a:buChar char="•"/>
              <a:defRPr/>
            </a:pPr>
            <a:r>
              <a:rPr lang="en-US" sz="1800" b="1" i="1" dirty="0"/>
              <a:t>Delivery is presumed if handed to grantee, if delivery is acknowledged</a:t>
            </a:r>
          </a:p>
          <a:p>
            <a:pPr marL="609600" indent="-609600" eaLnBrk="1" hangingPunct="1">
              <a:lnSpc>
                <a:spcPct val="90000"/>
              </a:lnSpc>
              <a:buNone/>
              <a:defRPr/>
            </a:pPr>
            <a:r>
              <a:rPr lang="en-US" sz="1800" b="1" i="1" dirty="0"/>
              <a:t>	before a notary, by the person delivering the deed to the grantee, </a:t>
            </a:r>
          </a:p>
          <a:p>
            <a:pPr marL="609600" indent="-609600" eaLnBrk="1" hangingPunct="1">
              <a:lnSpc>
                <a:spcPct val="90000"/>
              </a:lnSpc>
              <a:buNone/>
              <a:defRPr/>
            </a:pPr>
            <a:r>
              <a:rPr lang="en-US" sz="1800" b="1" i="1" dirty="0"/>
              <a:t>	or if the deed is recorded.</a:t>
            </a:r>
          </a:p>
          <a:p>
            <a:pPr marL="609600" indent="-609600" eaLnBrk="1" hangingPunct="1">
              <a:lnSpc>
                <a:spcPct val="70000"/>
              </a:lnSpc>
              <a:buFont typeface="Arial" pitchFamily="34" charset="0"/>
              <a:buChar char="•"/>
              <a:defRPr/>
            </a:pPr>
            <a:endParaRPr lang="en-US" sz="600" b="1" i="1" dirty="0">
              <a:solidFill>
                <a:schemeClr val="accent2"/>
              </a:solidFill>
            </a:endParaRPr>
          </a:p>
          <a:p>
            <a:pPr marL="609600" indent="-609600" eaLnBrk="1" hangingPunct="1">
              <a:lnSpc>
                <a:spcPct val="70000"/>
              </a:lnSpc>
              <a:buFontTx/>
              <a:buNone/>
              <a:defRPr/>
            </a:pPr>
            <a:endParaRPr lang="en-US" sz="1600" b="1" i="1" dirty="0">
              <a:solidFill>
                <a:schemeClr val="accent2"/>
              </a:solidFill>
            </a:endParaRPr>
          </a:p>
        </p:txBody>
      </p:sp>
      <p:sp>
        <p:nvSpPr>
          <p:cNvPr id="5" name="Slide Number Placeholder 4"/>
          <p:cNvSpPr>
            <a:spLocks noGrp="1"/>
          </p:cNvSpPr>
          <p:nvPr>
            <p:ph type="sldNum" sz="quarter" idx="12"/>
          </p:nvPr>
        </p:nvSpPr>
        <p:spPr/>
        <p:txBody>
          <a:bodyPr/>
          <a:lstStyle/>
          <a:p>
            <a:pPr>
              <a:defRPr/>
            </a:pPr>
            <a:fld id="{C322AF66-1A51-47C7-ACB6-C3D7D8CBE05D}" type="slidenum">
              <a:rPr lang="en-US" smtClean="0"/>
              <a:pPr>
                <a:defRPr/>
              </a:pPr>
              <a:t>17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14724">
                                            <p:txEl>
                                              <p:pRg st="0" end="0"/>
                                            </p:txEl>
                                          </p:spTgt>
                                        </p:tgtEl>
                                        <p:attrNameLst>
                                          <p:attrName>style.visibility</p:attrName>
                                        </p:attrNameLst>
                                      </p:cBhvr>
                                      <p:to>
                                        <p:strVal val="visible"/>
                                      </p:to>
                                    </p:set>
                                    <p:anim calcmode="lin" valueType="num">
                                      <p:cBhvr additive="base">
                                        <p:cTn id="7" dur="500" fill="hold"/>
                                        <p:tgtEl>
                                          <p:spTgt spid="414724">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14724">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14724">
                                            <p:txEl>
                                              <p:pRg st="1" end="1"/>
                                            </p:txEl>
                                          </p:spTgt>
                                        </p:tgtEl>
                                        <p:attrNameLst>
                                          <p:attrName>style.visibility</p:attrName>
                                        </p:attrNameLst>
                                      </p:cBhvr>
                                      <p:to>
                                        <p:strVal val="visible"/>
                                      </p:to>
                                    </p:set>
                                    <p:anim calcmode="lin" valueType="num">
                                      <p:cBhvr additive="base">
                                        <p:cTn id="13" dur="500" fill="hold"/>
                                        <p:tgtEl>
                                          <p:spTgt spid="414724">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14724">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14724">
                                            <p:txEl>
                                              <p:pRg st="2" end="2"/>
                                            </p:txEl>
                                          </p:spTgt>
                                        </p:tgtEl>
                                        <p:attrNameLst>
                                          <p:attrName>style.visibility</p:attrName>
                                        </p:attrNameLst>
                                      </p:cBhvr>
                                      <p:to>
                                        <p:strVal val="visible"/>
                                      </p:to>
                                    </p:set>
                                    <p:anim calcmode="lin" valueType="num">
                                      <p:cBhvr additive="base">
                                        <p:cTn id="19" dur="500" fill="hold"/>
                                        <p:tgtEl>
                                          <p:spTgt spid="414724">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14724">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14724">
                                            <p:txEl>
                                              <p:pRg st="4" end="4"/>
                                            </p:txEl>
                                          </p:spTgt>
                                        </p:tgtEl>
                                        <p:attrNameLst>
                                          <p:attrName>style.visibility</p:attrName>
                                        </p:attrNameLst>
                                      </p:cBhvr>
                                      <p:to>
                                        <p:strVal val="visible"/>
                                      </p:to>
                                    </p:set>
                                    <p:anim calcmode="lin" valueType="num">
                                      <p:cBhvr additive="base">
                                        <p:cTn id="25" dur="500" fill="hold"/>
                                        <p:tgtEl>
                                          <p:spTgt spid="414724">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14724">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CHIMES.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14724">
                                            <p:txEl>
                                              <p:pRg st="6" end="6"/>
                                            </p:txEl>
                                          </p:spTgt>
                                        </p:tgtEl>
                                        <p:attrNameLst>
                                          <p:attrName>style.visibility</p:attrName>
                                        </p:attrNameLst>
                                      </p:cBhvr>
                                      <p:to>
                                        <p:strVal val="visible"/>
                                      </p:to>
                                    </p:set>
                                    <p:anim calcmode="lin" valueType="num">
                                      <p:cBhvr additive="base">
                                        <p:cTn id="31" dur="500" fill="hold"/>
                                        <p:tgtEl>
                                          <p:spTgt spid="414724">
                                            <p:txEl>
                                              <p:pRg st="6" end="6"/>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14724">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CHIMES.WAV"/>
                                        </p:tgtEl>
                                      </p:cMediaNode>
                                    </p:audio>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414724">
                                            <p:txEl>
                                              <p:pRg st="7" end="7"/>
                                            </p:txEl>
                                          </p:spTgt>
                                        </p:tgtEl>
                                        <p:attrNameLst>
                                          <p:attrName>style.visibility</p:attrName>
                                        </p:attrNameLst>
                                      </p:cBhvr>
                                      <p:to>
                                        <p:strVal val="visible"/>
                                      </p:to>
                                    </p:set>
                                    <p:anim calcmode="lin" valueType="num">
                                      <p:cBhvr additive="base">
                                        <p:cTn id="37" dur="500" fill="hold"/>
                                        <p:tgtEl>
                                          <p:spTgt spid="414724">
                                            <p:txEl>
                                              <p:pRg st="7" end="7"/>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414724">
                                            <p:txEl>
                                              <p:pRg st="7" end="7"/>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3" name="CHIMES.WAV"/>
                                        </p:tgtEl>
                                      </p:cMediaNode>
                                    </p:audio>
                                  </p:sub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414724">
                                            <p:txEl>
                                              <p:pRg st="8" end="8"/>
                                            </p:txEl>
                                          </p:spTgt>
                                        </p:tgtEl>
                                        <p:attrNameLst>
                                          <p:attrName>style.visibility</p:attrName>
                                        </p:attrNameLst>
                                      </p:cBhvr>
                                      <p:to>
                                        <p:strVal val="visible"/>
                                      </p:to>
                                    </p:set>
                                    <p:anim calcmode="lin" valueType="num">
                                      <p:cBhvr additive="base">
                                        <p:cTn id="43" dur="500" fill="hold"/>
                                        <p:tgtEl>
                                          <p:spTgt spid="414724">
                                            <p:txEl>
                                              <p:pRg st="8" end="8"/>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414724">
                                            <p:txEl>
                                              <p:pRg st="8" end="8"/>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3" name="CHIMES.WAV"/>
                                        </p:tgtEl>
                                      </p:cMediaNode>
                                    </p:audio>
                                  </p:sub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414724">
                                            <p:txEl>
                                              <p:pRg st="10" end="10"/>
                                            </p:txEl>
                                          </p:spTgt>
                                        </p:tgtEl>
                                        <p:attrNameLst>
                                          <p:attrName>style.visibility</p:attrName>
                                        </p:attrNameLst>
                                      </p:cBhvr>
                                      <p:to>
                                        <p:strVal val="visible"/>
                                      </p:to>
                                    </p:set>
                                    <p:anim calcmode="lin" valueType="num">
                                      <p:cBhvr additive="base">
                                        <p:cTn id="49" dur="500" fill="hold"/>
                                        <p:tgtEl>
                                          <p:spTgt spid="414724">
                                            <p:txEl>
                                              <p:pRg st="10" end="10"/>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414724">
                                            <p:txEl>
                                              <p:pRg st="10" end="1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7"/>
                                            </p:cond>
                                          </p:stCondLst>
                                          <p:endCondLst>
                                            <p:cond evt="onStopAudio" delay="0">
                                              <p:tgtEl>
                                                <p:sldTgt/>
                                              </p:tgtEl>
                                            </p:cond>
                                          </p:endCondLst>
                                        </p:cTn>
                                        <p:tgtEl>
                                          <p:sndTgt r:embed="rId3" name="CHIMES.WAV"/>
                                        </p:tgtEl>
                                      </p:cMediaNode>
                                    </p:audio>
                                  </p:sub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414724">
                                            <p:txEl>
                                              <p:pRg st="12" end="12"/>
                                            </p:txEl>
                                          </p:spTgt>
                                        </p:tgtEl>
                                        <p:attrNameLst>
                                          <p:attrName>style.visibility</p:attrName>
                                        </p:attrNameLst>
                                      </p:cBhvr>
                                      <p:to>
                                        <p:strVal val="visible"/>
                                      </p:to>
                                    </p:set>
                                    <p:anim calcmode="lin" valueType="num">
                                      <p:cBhvr additive="base">
                                        <p:cTn id="55" dur="500" fill="hold"/>
                                        <p:tgtEl>
                                          <p:spTgt spid="414724">
                                            <p:txEl>
                                              <p:pRg st="12" end="12"/>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414724">
                                            <p:txEl>
                                              <p:pRg st="12" end="1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3"/>
                                            </p:cond>
                                          </p:stCondLst>
                                          <p:endCondLst>
                                            <p:cond evt="onStopAudio" delay="0">
                                              <p:tgtEl>
                                                <p:sldTgt/>
                                              </p:tgtEl>
                                            </p:cond>
                                          </p:endCondLst>
                                        </p:cTn>
                                        <p:tgtEl>
                                          <p:sndTgt r:embed="rId3" name="CHIMES.WAV"/>
                                        </p:tgtEl>
                                      </p:cMediaNode>
                                    </p:audio>
                                  </p:subTnLst>
                                </p:cTn>
                              </p:par>
                            </p:childTnLst>
                          </p:cTn>
                        </p:par>
                      </p:childTnLst>
                    </p:cTn>
                  </p:par>
                  <p:par>
                    <p:cTn id="57" fill="hold">
                      <p:stCondLst>
                        <p:cond delay="indefinite"/>
                      </p:stCondLst>
                      <p:childTnLst>
                        <p:par>
                          <p:cTn id="58" fill="hold">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414724">
                                            <p:txEl>
                                              <p:pRg st="13" end="13"/>
                                            </p:txEl>
                                          </p:spTgt>
                                        </p:tgtEl>
                                        <p:attrNameLst>
                                          <p:attrName>style.visibility</p:attrName>
                                        </p:attrNameLst>
                                      </p:cBhvr>
                                      <p:to>
                                        <p:strVal val="visible"/>
                                      </p:to>
                                    </p:set>
                                    <p:anim calcmode="lin" valueType="num">
                                      <p:cBhvr additive="base">
                                        <p:cTn id="61" dur="500" fill="hold"/>
                                        <p:tgtEl>
                                          <p:spTgt spid="414724">
                                            <p:txEl>
                                              <p:pRg st="13" end="13"/>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414724">
                                            <p:txEl>
                                              <p:pRg st="13" end="1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9"/>
                                            </p:cond>
                                          </p:stCondLst>
                                          <p:endCondLst>
                                            <p:cond evt="onStopAudio" delay="0">
                                              <p:tgtEl>
                                                <p:sldTgt/>
                                              </p:tgtEl>
                                            </p:cond>
                                          </p:endCondLst>
                                        </p:cTn>
                                        <p:tgtEl>
                                          <p:sndTgt r:embed="rId3" name="CHIMES.WAV"/>
                                        </p:tgtEl>
                                      </p:cMediaNode>
                                    </p:audio>
                                  </p:subTnLst>
                                </p:cTn>
                              </p:par>
                            </p:childTnLst>
                          </p:cTn>
                        </p:par>
                      </p:childTnLst>
                    </p:cTn>
                  </p:par>
                  <p:par>
                    <p:cTn id="63" fill="hold">
                      <p:stCondLst>
                        <p:cond delay="indefinite"/>
                      </p:stCondLst>
                      <p:childTnLst>
                        <p:par>
                          <p:cTn id="64" fill="hold">
                            <p:stCondLst>
                              <p:cond delay="0"/>
                            </p:stCondLst>
                            <p:childTnLst>
                              <p:par>
                                <p:cTn id="65" presetID="2" presetClass="entr" presetSubtype="8" fill="hold" grpId="0" nodeType="clickEffect">
                                  <p:stCondLst>
                                    <p:cond delay="0"/>
                                  </p:stCondLst>
                                  <p:childTnLst>
                                    <p:set>
                                      <p:cBhvr>
                                        <p:cTn id="66" dur="1" fill="hold">
                                          <p:stCondLst>
                                            <p:cond delay="0"/>
                                          </p:stCondLst>
                                        </p:cTn>
                                        <p:tgtEl>
                                          <p:spTgt spid="414724">
                                            <p:txEl>
                                              <p:pRg st="14" end="14"/>
                                            </p:txEl>
                                          </p:spTgt>
                                        </p:tgtEl>
                                        <p:attrNameLst>
                                          <p:attrName>style.visibility</p:attrName>
                                        </p:attrNameLst>
                                      </p:cBhvr>
                                      <p:to>
                                        <p:strVal val="visible"/>
                                      </p:to>
                                    </p:set>
                                    <p:anim calcmode="lin" valueType="num">
                                      <p:cBhvr additive="base">
                                        <p:cTn id="67" dur="500" fill="hold"/>
                                        <p:tgtEl>
                                          <p:spTgt spid="414724">
                                            <p:txEl>
                                              <p:pRg st="14" end="14"/>
                                            </p:txEl>
                                          </p:spTgt>
                                        </p:tgtEl>
                                        <p:attrNameLst>
                                          <p:attrName>ppt_x</p:attrName>
                                        </p:attrNameLst>
                                      </p:cBhvr>
                                      <p:tavLst>
                                        <p:tav tm="0">
                                          <p:val>
                                            <p:strVal val="0-#ppt_w/2"/>
                                          </p:val>
                                        </p:tav>
                                        <p:tav tm="100000">
                                          <p:val>
                                            <p:strVal val="#ppt_x"/>
                                          </p:val>
                                        </p:tav>
                                      </p:tavLst>
                                    </p:anim>
                                    <p:anim calcmode="lin" valueType="num">
                                      <p:cBhvr additive="base">
                                        <p:cTn id="68" dur="500" fill="hold"/>
                                        <p:tgtEl>
                                          <p:spTgt spid="414724">
                                            <p:txEl>
                                              <p:pRg st="14" end="1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65"/>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4724" grpId="0" build="p"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7" name="Text Box 3"/>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414724" name="Rectangle 4"/>
          <p:cNvSpPr>
            <a:spLocks noGrp="1" noChangeArrowheads="1"/>
          </p:cNvSpPr>
          <p:nvPr>
            <p:ph type="body" idx="1"/>
          </p:nvPr>
        </p:nvSpPr>
        <p:spPr>
          <a:xfrm>
            <a:off x="228600" y="914400"/>
            <a:ext cx="8686800" cy="5638800"/>
          </a:xfrm>
        </p:spPr>
        <p:txBody>
          <a:bodyPr/>
          <a:lstStyle/>
          <a:p>
            <a:pPr marL="609600" indent="-609600" eaLnBrk="1" hangingPunct="1">
              <a:lnSpc>
                <a:spcPct val="80000"/>
              </a:lnSpc>
              <a:buFontTx/>
              <a:buNone/>
              <a:defRPr/>
            </a:pPr>
            <a:r>
              <a:rPr lang="en-US" b="1" dirty="0">
                <a:solidFill>
                  <a:srgbClr val="C00000"/>
                </a:solidFill>
              </a:rPr>
              <a:t>Transfers and Conveyances: </a:t>
            </a:r>
          </a:p>
          <a:p>
            <a:pPr marL="609600" indent="-609600" eaLnBrk="1" hangingPunct="1">
              <a:lnSpc>
                <a:spcPct val="80000"/>
              </a:lnSpc>
              <a:buFontTx/>
              <a:buNone/>
              <a:defRPr/>
            </a:pPr>
            <a:r>
              <a:rPr lang="en-US" sz="2800" b="1" i="1" dirty="0">
                <a:solidFill>
                  <a:srgbClr val="002060"/>
                </a:solidFill>
              </a:rPr>
              <a:t>The Deed:</a:t>
            </a:r>
          </a:p>
          <a:p>
            <a:pPr marL="609600" indent="-609600" eaLnBrk="1" hangingPunct="1">
              <a:lnSpc>
                <a:spcPct val="80000"/>
              </a:lnSpc>
              <a:buFont typeface="Arial" pitchFamily="34" charset="0"/>
              <a:buChar char="•"/>
              <a:defRPr/>
            </a:pPr>
            <a:endParaRPr lang="en-US" sz="600" b="1" i="1" dirty="0">
              <a:solidFill>
                <a:schemeClr val="accent2"/>
              </a:solidFill>
            </a:endParaRPr>
          </a:p>
          <a:p>
            <a:pPr marL="609600" indent="-609600" eaLnBrk="1" hangingPunct="1">
              <a:lnSpc>
                <a:spcPct val="80000"/>
              </a:lnSpc>
              <a:buFontTx/>
              <a:buNone/>
              <a:defRPr/>
            </a:pPr>
            <a:r>
              <a:rPr lang="en-US" sz="2400" b="1" dirty="0">
                <a:solidFill>
                  <a:schemeClr val="accent2"/>
                </a:solidFill>
              </a:rPr>
              <a:t>	</a:t>
            </a:r>
            <a:r>
              <a:rPr lang="en-US" sz="2400" b="1" i="1" dirty="0">
                <a:solidFill>
                  <a:schemeClr val="accent1">
                    <a:lumMod val="25000"/>
                  </a:schemeClr>
                </a:solidFill>
              </a:rPr>
              <a:t>COVENANTS FOR TITLE AND </a:t>
            </a:r>
            <a:r>
              <a:rPr lang="en-US" sz="2400" b="1" i="1" dirty="0" err="1">
                <a:solidFill>
                  <a:schemeClr val="accent1">
                    <a:lumMod val="25000"/>
                  </a:schemeClr>
                </a:solidFill>
              </a:rPr>
              <a:t>ESTOPPEL</a:t>
            </a:r>
            <a:r>
              <a:rPr lang="en-US" sz="2400" b="1" i="1" dirty="0">
                <a:solidFill>
                  <a:schemeClr val="accent1">
                    <a:lumMod val="25000"/>
                  </a:schemeClr>
                </a:solidFill>
              </a:rPr>
              <a:t> BY DEED:</a:t>
            </a:r>
          </a:p>
          <a:p>
            <a:pPr marL="609600" indent="-609600" eaLnBrk="1" hangingPunct="1">
              <a:lnSpc>
                <a:spcPct val="80000"/>
              </a:lnSpc>
              <a:defRPr/>
            </a:pPr>
            <a:endParaRPr lang="en-US" sz="500" b="1" dirty="0">
              <a:solidFill>
                <a:schemeClr val="accent2"/>
              </a:solidFill>
            </a:endParaRPr>
          </a:p>
          <a:p>
            <a:pPr marL="609600" indent="-609600" eaLnBrk="1" hangingPunct="1">
              <a:lnSpc>
                <a:spcPct val="80000"/>
              </a:lnSpc>
              <a:buFontTx/>
              <a:buNone/>
              <a:defRPr/>
            </a:pPr>
            <a:r>
              <a:rPr lang="en-US" sz="1800" b="1" dirty="0"/>
              <a:t>There are three types of deeds characteristically used to convey property</a:t>
            </a:r>
          </a:p>
          <a:p>
            <a:pPr marL="609600" indent="-609600" eaLnBrk="1" hangingPunct="1">
              <a:lnSpc>
                <a:spcPct val="80000"/>
              </a:lnSpc>
              <a:buFontTx/>
              <a:buNone/>
              <a:defRPr/>
            </a:pPr>
            <a:r>
              <a:rPr lang="en-US" sz="1800" b="1" dirty="0"/>
              <a:t>interests: </a:t>
            </a:r>
          </a:p>
          <a:p>
            <a:pPr marL="609600" indent="-609600" eaLnBrk="1" hangingPunct="1">
              <a:lnSpc>
                <a:spcPct val="80000"/>
              </a:lnSpc>
              <a:buFontTx/>
              <a:buNone/>
              <a:defRPr/>
            </a:pPr>
            <a:endParaRPr lang="en-US" sz="1000" b="1" dirty="0">
              <a:solidFill>
                <a:schemeClr val="accent2"/>
              </a:solidFill>
            </a:endParaRPr>
          </a:p>
          <a:p>
            <a:pPr marL="990600" lvl="1" indent="-533400" eaLnBrk="1" hangingPunct="1">
              <a:lnSpc>
                <a:spcPct val="80000"/>
              </a:lnSpc>
              <a:buFontTx/>
              <a:buAutoNum type="arabicPeriod"/>
              <a:defRPr/>
            </a:pPr>
            <a:r>
              <a:rPr lang="en-US" sz="1800" b="1" dirty="0">
                <a:solidFill>
                  <a:schemeClr val="accent2"/>
                </a:solidFill>
              </a:rPr>
              <a:t>The </a:t>
            </a:r>
            <a:r>
              <a:rPr lang="en-US" sz="1800" b="1" dirty="0">
                <a:solidFill>
                  <a:srgbClr val="C00000"/>
                </a:solidFill>
              </a:rPr>
              <a:t>general warranty deed </a:t>
            </a:r>
            <a:r>
              <a:rPr lang="en-US" sz="1800" b="1" dirty="0">
                <a:solidFill>
                  <a:schemeClr val="accent2"/>
                </a:solidFill>
              </a:rPr>
              <a:t>(contains five covenants for title as will be seen);</a:t>
            </a:r>
          </a:p>
          <a:p>
            <a:pPr marL="990600" lvl="1" indent="-533400" eaLnBrk="1" hangingPunct="1">
              <a:lnSpc>
                <a:spcPct val="80000"/>
              </a:lnSpc>
              <a:buFontTx/>
              <a:buAutoNum type="arabicPeriod"/>
              <a:defRPr/>
            </a:pPr>
            <a:endParaRPr lang="en-US" sz="1000" b="1" dirty="0">
              <a:solidFill>
                <a:schemeClr val="accent2"/>
              </a:solidFill>
            </a:endParaRPr>
          </a:p>
          <a:p>
            <a:pPr marL="990600" lvl="1" indent="-533400" eaLnBrk="1" hangingPunct="1">
              <a:lnSpc>
                <a:spcPct val="80000"/>
              </a:lnSpc>
              <a:buFontTx/>
              <a:buAutoNum type="arabicPeriod"/>
              <a:defRPr/>
            </a:pPr>
            <a:r>
              <a:rPr lang="en-US" sz="1800" b="1" dirty="0">
                <a:solidFill>
                  <a:schemeClr val="accent2"/>
                </a:solidFill>
              </a:rPr>
              <a:t>The </a:t>
            </a:r>
            <a:r>
              <a:rPr lang="en-US" sz="1800" b="1" dirty="0">
                <a:solidFill>
                  <a:srgbClr val="C00000"/>
                </a:solidFill>
              </a:rPr>
              <a:t>special warranty deed </a:t>
            </a:r>
            <a:r>
              <a:rPr lang="en-US" sz="1800" b="1" dirty="0">
                <a:solidFill>
                  <a:schemeClr val="accent2"/>
                </a:solidFill>
              </a:rPr>
              <a:t>(usually statutory – contains fewer and more limited assurances ), and</a:t>
            </a:r>
          </a:p>
          <a:p>
            <a:pPr marL="990600" lvl="1" indent="-533400" eaLnBrk="1" hangingPunct="1">
              <a:lnSpc>
                <a:spcPct val="80000"/>
              </a:lnSpc>
              <a:buNone/>
              <a:defRPr/>
            </a:pPr>
            <a:r>
              <a:rPr lang="en-US" sz="1000" b="1" dirty="0">
                <a:solidFill>
                  <a:schemeClr val="accent2"/>
                </a:solidFill>
              </a:rPr>
              <a:t> </a:t>
            </a:r>
          </a:p>
          <a:p>
            <a:pPr marL="990600" lvl="1" indent="-533400" eaLnBrk="1" hangingPunct="1">
              <a:lnSpc>
                <a:spcPct val="80000"/>
              </a:lnSpc>
              <a:buNone/>
              <a:defRPr/>
            </a:pPr>
            <a:r>
              <a:rPr lang="en-US" sz="1800" b="1" dirty="0">
                <a:solidFill>
                  <a:schemeClr val="accent2"/>
                </a:solidFill>
              </a:rPr>
              <a:t>3.     The </a:t>
            </a:r>
            <a:r>
              <a:rPr lang="en-US" sz="1800" b="1" dirty="0">
                <a:solidFill>
                  <a:srgbClr val="C00000"/>
                </a:solidFill>
              </a:rPr>
              <a:t>quitclaim deed </a:t>
            </a:r>
            <a:r>
              <a:rPr lang="en-US" sz="1800" b="1" dirty="0">
                <a:solidFill>
                  <a:schemeClr val="accent2"/>
                </a:solidFill>
              </a:rPr>
              <a:t>(contains no assurances and merely releases whatever interest grantor may own). </a:t>
            </a:r>
          </a:p>
          <a:p>
            <a:pPr marL="609600" indent="-609600" eaLnBrk="1" hangingPunct="1">
              <a:lnSpc>
                <a:spcPct val="80000"/>
              </a:lnSpc>
              <a:buFontTx/>
              <a:buNone/>
              <a:defRPr/>
            </a:pPr>
            <a:endParaRPr lang="en-US" sz="1000" b="1" dirty="0">
              <a:solidFill>
                <a:schemeClr val="accent2"/>
              </a:solidFill>
            </a:endParaRPr>
          </a:p>
          <a:p>
            <a:pPr marL="609600" indent="-609600" eaLnBrk="1" hangingPunct="1">
              <a:lnSpc>
                <a:spcPct val="80000"/>
              </a:lnSpc>
              <a:buFont typeface="Arial" pitchFamily="34" charset="0"/>
              <a:buChar char="•"/>
              <a:defRPr/>
            </a:pPr>
            <a:r>
              <a:rPr lang="en-US" sz="1800" b="1" dirty="0"/>
              <a:t>The major difference between these deeds is the scope of assurances (covenants for title) they give to the grantee and the grantee's successors regarding the title being conveyed.</a:t>
            </a:r>
          </a:p>
          <a:p>
            <a:pPr marL="609600" indent="-609600" eaLnBrk="1" hangingPunct="1">
              <a:lnSpc>
                <a:spcPct val="80000"/>
              </a:lnSpc>
              <a:defRPr/>
            </a:pPr>
            <a:endParaRPr lang="en-US" sz="1000" b="1" dirty="0"/>
          </a:p>
          <a:p>
            <a:pPr marL="609600" indent="-609600" eaLnBrk="1" hangingPunct="1">
              <a:lnSpc>
                <a:spcPct val="80000"/>
              </a:lnSpc>
              <a:defRPr/>
            </a:pPr>
            <a:r>
              <a:rPr lang="en-US" sz="1800" b="1" dirty="0"/>
              <a:t>Covenants for title must be distinguished from covenants for other than title (i.e., covenants running with the land used for private land regulation). "Covenants for title" is a self-contained topic</a:t>
            </a:r>
            <a:endParaRPr lang="en-US" sz="1800" b="1" i="1" dirty="0"/>
          </a:p>
        </p:txBody>
      </p:sp>
      <p:sp>
        <p:nvSpPr>
          <p:cNvPr id="5" name="Slide Number Placeholder 4"/>
          <p:cNvSpPr>
            <a:spLocks noGrp="1"/>
          </p:cNvSpPr>
          <p:nvPr>
            <p:ph type="sldNum" sz="quarter" idx="12"/>
          </p:nvPr>
        </p:nvSpPr>
        <p:spPr/>
        <p:txBody>
          <a:bodyPr/>
          <a:lstStyle/>
          <a:p>
            <a:pPr>
              <a:defRPr/>
            </a:pPr>
            <a:fld id="{C322AF66-1A51-47C7-ACB6-C3D7D8CBE05D}" type="slidenum">
              <a:rPr lang="en-US" smtClean="0"/>
              <a:pPr>
                <a:defRPr/>
              </a:pPr>
              <a:t>18</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14724">
                                            <p:txEl>
                                              <p:pRg st="0" end="0"/>
                                            </p:txEl>
                                          </p:spTgt>
                                        </p:tgtEl>
                                        <p:attrNameLst>
                                          <p:attrName>style.visibility</p:attrName>
                                        </p:attrNameLst>
                                      </p:cBhvr>
                                      <p:to>
                                        <p:strVal val="visible"/>
                                      </p:to>
                                    </p:set>
                                    <p:anim calcmode="lin" valueType="num">
                                      <p:cBhvr additive="base">
                                        <p:cTn id="7" dur="500" fill="hold"/>
                                        <p:tgtEl>
                                          <p:spTgt spid="414724">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14724">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14724">
                                            <p:txEl>
                                              <p:pRg st="1" end="1"/>
                                            </p:txEl>
                                          </p:spTgt>
                                        </p:tgtEl>
                                        <p:attrNameLst>
                                          <p:attrName>style.visibility</p:attrName>
                                        </p:attrNameLst>
                                      </p:cBhvr>
                                      <p:to>
                                        <p:strVal val="visible"/>
                                      </p:to>
                                    </p:set>
                                    <p:anim calcmode="lin" valueType="num">
                                      <p:cBhvr additive="base">
                                        <p:cTn id="13" dur="500" fill="hold"/>
                                        <p:tgtEl>
                                          <p:spTgt spid="414724">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14724">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14724">
                                            <p:txEl>
                                              <p:pRg st="3" end="3"/>
                                            </p:txEl>
                                          </p:spTgt>
                                        </p:tgtEl>
                                        <p:attrNameLst>
                                          <p:attrName>style.visibility</p:attrName>
                                        </p:attrNameLst>
                                      </p:cBhvr>
                                      <p:to>
                                        <p:strVal val="visible"/>
                                      </p:to>
                                    </p:set>
                                    <p:anim calcmode="lin" valueType="num">
                                      <p:cBhvr additive="base">
                                        <p:cTn id="19" dur="500" fill="hold"/>
                                        <p:tgtEl>
                                          <p:spTgt spid="414724">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14724">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14724">
                                            <p:txEl>
                                              <p:pRg st="5" end="5"/>
                                            </p:txEl>
                                          </p:spTgt>
                                        </p:tgtEl>
                                        <p:attrNameLst>
                                          <p:attrName>style.visibility</p:attrName>
                                        </p:attrNameLst>
                                      </p:cBhvr>
                                      <p:to>
                                        <p:strVal val="visible"/>
                                      </p:to>
                                    </p:set>
                                    <p:anim calcmode="lin" valueType="num">
                                      <p:cBhvr additive="base">
                                        <p:cTn id="25" dur="500" fill="hold"/>
                                        <p:tgtEl>
                                          <p:spTgt spid="414724">
                                            <p:txEl>
                                              <p:pRg st="5" end="5"/>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14724">
                                            <p:txEl>
                                              <p:pRg st="5" end="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CHIMES.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14724">
                                            <p:txEl>
                                              <p:pRg st="6" end="6"/>
                                            </p:txEl>
                                          </p:spTgt>
                                        </p:tgtEl>
                                        <p:attrNameLst>
                                          <p:attrName>style.visibility</p:attrName>
                                        </p:attrNameLst>
                                      </p:cBhvr>
                                      <p:to>
                                        <p:strVal val="visible"/>
                                      </p:to>
                                    </p:set>
                                    <p:anim calcmode="lin" valueType="num">
                                      <p:cBhvr additive="base">
                                        <p:cTn id="31" dur="500" fill="hold"/>
                                        <p:tgtEl>
                                          <p:spTgt spid="414724">
                                            <p:txEl>
                                              <p:pRg st="6" end="6"/>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14724">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CHIMES.WAV"/>
                                        </p:tgtEl>
                                      </p:cMediaNode>
                                    </p:audio>
                                  </p:subTnLst>
                                </p:cTn>
                              </p:par>
                              <p:par>
                                <p:cTn id="33" presetID="2" presetClass="entr" presetSubtype="8" fill="hold" grpId="0" nodeType="withEffect">
                                  <p:stCondLst>
                                    <p:cond delay="0"/>
                                  </p:stCondLst>
                                  <p:childTnLst>
                                    <p:set>
                                      <p:cBhvr>
                                        <p:cTn id="34" dur="1" fill="hold">
                                          <p:stCondLst>
                                            <p:cond delay="0"/>
                                          </p:stCondLst>
                                        </p:cTn>
                                        <p:tgtEl>
                                          <p:spTgt spid="414724">
                                            <p:txEl>
                                              <p:pRg st="8" end="8"/>
                                            </p:txEl>
                                          </p:spTgt>
                                        </p:tgtEl>
                                        <p:attrNameLst>
                                          <p:attrName>style.visibility</p:attrName>
                                        </p:attrNameLst>
                                      </p:cBhvr>
                                      <p:to>
                                        <p:strVal val="visible"/>
                                      </p:to>
                                    </p:set>
                                    <p:anim calcmode="lin" valueType="num">
                                      <p:cBhvr additive="base">
                                        <p:cTn id="35" dur="500" fill="hold"/>
                                        <p:tgtEl>
                                          <p:spTgt spid="414724">
                                            <p:txEl>
                                              <p:pRg st="8" end="8"/>
                                            </p:txEl>
                                          </p:spTgt>
                                        </p:tgtEl>
                                        <p:attrNameLst>
                                          <p:attrName>ppt_x</p:attrName>
                                        </p:attrNameLst>
                                      </p:cBhvr>
                                      <p:tavLst>
                                        <p:tav tm="0">
                                          <p:val>
                                            <p:strVal val="0-#ppt_w/2"/>
                                          </p:val>
                                        </p:tav>
                                        <p:tav tm="100000">
                                          <p:val>
                                            <p:strVal val="#ppt_x"/>
                                          </p:val>
                                        </p:tav>
                                      </p:tavLst>
                                    </p:anim>
                                    <p:anim calcmode="lin" valueType="num">
                                      <p:cBhvr additive="base">
                                        <p:cTn id="36" dur="500" fill="hold"/>
                                        <p:tgtEl>
                                          <p:spTgt spid="414724">
                                            <p:txEl>
                                              <p:pRg st="8" end="8"/>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3"/>
                                            </p:cond>
                                          </p:stCondLst>
                                          <p:endCondLst>
                                            <p:cond evt="onStopAudio" delay="0">
                                              <p:tgtEl>
                                                <p:sldTgt/>
                                              </p:tgtEl>
                                            </p:cond>
                                          </p:endCondLst>
                                        </p:cTn>
                                        <p:tgtEl>
                                          <p:sndTgt r:embed="rId3" name="CHIMES.WAV"/>
                                        </p:tgtEl>
                                      </p:cMediaNode>
                                    </p:audio>
                                  </p:subTnLst>
                                </p:cTn>
                              </p:par>
                              <p:par>
                                <p:cTn id="37" presetID="2" presetClass="entr" presetSubtype="8" fill="hold" grpId="0" nodeType="withEffect">
                                  <p:stCondLst>
                                    <p:cond delay="0"/>
                                  </p:stCondLst>
                                  <p:childTnLst>
                                    <p:set>
                                      <p:cBhvr>
                                        <p:cTn id="38" dur="1" fill="hold">
                                          <p:stCondLst>
                                            <p:cond delay="0"/>
                                          </p:stCondLst>
                                        </p:cTn>
                                        <p:tgtEl>
                                          <p:spTgt spid="414724">
                                            <p:txEl>
                                              <p:pRg st="10" end="10"/>
                                            </p:txEl>
                                          </p:spTgt>
                                        </p:tgtEl>
                                        <p:attrNameLst>
                                          <p:attrName>style.visibility</p:attrName>
                                        </p:attrNameLst>
                                      </p:cBhvr>
                                      <p:to>
                                        <p:strVal val="visible"/>
                                      </p:to>
                                    </p:set>
                                    <p:anim calcmode="lin" valueType="num">
                                      <p:cBhvr additive="base">
                                        <p:cTn id="39" dur="500" fill="hold"/>
                                        <p:tgtEl>
                                          <p:spTgt spid="414724">
                                            <p:txEl>
                                              <p:pRg st="10" end="10"/>
                                            </p:txEl>
                                          </p:spTgt>
                                        </p:tgtEl>
                                        <p:attrNameLst>
                                          <p:attrName>ppt_x</p:attrName>
                                        </p:attrNameLst>
                                      </p:cBhvr>
                                      <p:tavLst>
                                        <p:tav tm="0">
                                          <p:val>
                                            <p:strVal val="0-#ppt_w/2"/>
                                          </p:val>
                                        </p:tav>
                                        <p:tav tm="100000">
                                          <p:val>
                                            <p:strVal val="#ppt_x"/>
                                          </p:val>
                                        </p:tav>
                                      </p:tavLst>
                                    </p:anim>
                                    <p:anim calcmode="lin" valueType="num">
                                      <p:cBhvr additive="base">
                                        <p:cTn id="40" dur="500" fill="hold"/>
                                        <p:tgtEl>
                                          <p:spTgt spid="414724">
                                            <p:txEl>
                                              <p:pRg st="10" end="1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7"/>
                                            </p:cond>
                                          </p:stCondLst>
                                          <p:endCondLst>
                                            <p:cond evt="onStopAudio" delay="0">
                                              <p:tgtEl>
                                                <p:sldTgt/>
                                              </p:tgtEl>
                                            </p:cond>
                                          </p:endCondLst>
                                        </p:cTn>
                                        <p:tgtEl>
                                          <p:sndTgt r:embed="rId3" name="CHIMES.WAV"/>
                                        </p:tgtEl>
                                      </p:cMediaNode>
                                    </p:audio>
                                  </p:subTnLst>
                                </p:cTn>
                              </p:par>
                              <p:par>
                                <p:cTn id="41" presetID="2" presetClass="entr" presetSubtype="8" fill="hold" grpId="0" nodeType="withEffect">
                                  <p:stCondLst>
                                    <p:cond delay="0"/>
                                  </p:stCondLst>
                                  <p:childTnLst>
                                    <p:set>
                                      <p:cBhvr>
                                        <p:cTn id="42" dur="1" fill="hold">
                                          <p:stCondLst>
                                            <p:cond delay="0"/>
                                          </p:stCondLst>
                                        </p:cTn>
                                        <p:tgtEl>
                                          <p:spTgt spid="414724">
                                            <p:txEl>
                                              <p:pRg st="11" end="11"/>
                                            </p:txEl>
                                          </p:spTgt>
                                        </p:tgtEl>
                                        <p:attrNameLst>
                                          <p:attrName>style.visibility</p:attrName>
                                        </p:attrNameLst>
                                      </p:cBhvr>
                                      <p:to>
                                        <p:strVal val="visible"/>
                                      </p:to>
                                    </p:set>
                                    <p:anim calcmode="lin" valueType="num">
                                      <p:cBhvr additive="base">
                                        <p:cTn id="43" dur="500" fill="hold"/>
                                        <p:tgtEl>
                                          <p:spTgt spid="414724">
                                            <p:txEl>
                                              <p:pRg st="11" end="11"/>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414724">
                                            <p:txEl>
                                              <p:pRg st="11" end="1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3" name="CHIMES.WAV"/>
                                        </p:tgtEl>
                                      </p:cMediaNode>
                                    </p:audio>
                                  </p:subTnLst>
                                </p:cTn>
                              </p:par>
                              <p:par>
                                <p:cTn id="45" presetID="2" presetClass="entr" presetSubtype="8" fill="hold" grpId="0" nodeType="withEffect">
                                  <p:stCondLst>
                                    <p:cond delay="0"/>
                                  </p:stCondLst>
                                  <p:childTnLst>
                                    <p:set>
                                      <p:cBhvr>
                                        <p:cTn id="46" dur="1" fill="hold">
                                          <p:stCondLst>
                                            <p:cond delay="0"/>
                                          </p:stCondLst>
                                        </p:cTn>
                                        <p:tgtEl>
                                          <p:spTgt spid="414724">
                                            <p:txEl>
                                              <p:pRg st="12" end="12"/>
                                            </p:txEl>
                                          </p:spTgt>
                                        </p:tgtEl>
                                        <p:attrNameLst>
                                          <p:attrName>style.visibility</p:attrName>
                                        </p:attrNameLst>
                                      </p:cBhvr>
                                      <p:to>
                                        <p:strVal val="visible"/>
                                      </p:to>
                                    </p:set>
                                    <p:anim calcmode="lin" valueType="num">
                                      <p:cBhvr additive="base">
                                        <p:cTn id="47" dur="500" fill="hold"/>
                                        <p:tgtEl>
                                          <p:spTgt spid="414724">
                                            <p:txEl>
                                              <p:pRg st="12" end="12"/>
                                            </p:txEl>
                                          </p:spTgt>
                                        </p:tgtEl>
                                        <p:attrNameLst>
                                          <p:attrName>ppt_x</p:attrName>
                                        </p:attrNameLst>
                                      </p:cBhvr>
                                      <p:tavLst>
                                        <p:tav tm="0">
                                          <p:val>
                                            <p:strVal val="0-#ppt_w/2"/>
                                          </p:val>
                                        </p:tav>
                                        <p:tav tm="100000">
                                          <p:val>
                                            <p:strVal val="#ppt_x"/>
                                          </p:val>
                                        </p:tav>
                                      </p:tavLst>
                                    </p:anim>
                                    <p:anim calcmode="lin" valueType="num">
                                      <p:cBhvr additive="base">
                                        <p:cTn id="48" dur="500" fill="hold"/>
                                        <p:tgtEl>
                                          <p:spTgt spid="414724">
                                            <p:txEl>
                                              <p:pRg st="12" end="1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5"/>
                                            </p:cond>
                                          </p:stCondLst>
                                          <p:endCondLst>
                                            <p:cond evt="onStopAudio" delay="0">
                                              <p:tgtEl>
                                                <p:sldTgt/>
                                              </p:tgtEl>
                                            </p:cond>
                                          </p:endCondLst>
                                        </p:cTn>
                                        <p:tgtEl>
                                          <p:sndTgt r:embed="rId3" name="CHIMES.WAV"/>
                                        </p:tgtEl>
                                      </p:cMediaNode>
                                    </p:audio>
                                  </p:subTnLst>
                                </p:cTn>
                              </p:par>
                            </p:childTnLst>
                          </p:cTn>
                        </p:par>
                      </p:childTnLst>
                    </p:cTn>
                  </p:par>
                  <p:par>
                    <p:cTn id="49" fill="hold">
                      <p:stCondLst>
                        <p:cond delay="indefinite"/>
                      </p:stCondLst>
                      <p:childTnLst>
                        <p:par>
                          <p:cTn id="50" fill="hold">
                            <p:stCondLst>
                              <p:cond delay="0"/>
                            </p:stCondLst>
                            <p:childTnLst>
                              <p:par>
                                <p:cTn id="51" presetID="2" presetClass="entr" presetSubtype="8" fill="hold" grpId="0" nodeType="clickEffect">
                                  <p:stCondLst>
                                    <p:cond delay="0"/>
                                  </p:stCondLst>
                                  <p:childTnLst>
                                    <p:set>
                                      <p:cBhvr>
                                        <p:cTn id="52" dur="1" fill="hold">
                                          <p:stCondLst>
                                            <p:cond delay="0"/>
                                          </p:stCondLst>
                                        </p:cTn>
                                        <p:tgtEl>
                                          <p:spTgt spid="414724">
                                            <p:txEl>
                                              <p:pRg st="14" end="14"/>
                                            </p:txEl>
                                          </p:spTgt>
                                        </p:tgtEl>
                                        <p:attrNameLst>
                                          <p:attrName>style.visibility</p:attrName>
                                        </p:attrNameLst>
                                      </p:cBhvr>
                                      <p:to>
                                        <p:strVal val="visible"/>
                                      </p:to>
                                    </p:set>
                                    <p:anim calcmode="lin" valueType="num">
                                      <p:cBhvr additive="base">
                                        <p:cTn id="53" dur="500" fill="hold"/>
                                        <p:tgtEl>
                                          <p:spTgt spid="414724">
                                            <p:txEl>
                                              <p:pRg st="14" end="14"/>
                                            </p:txEl>
                                          </p:spTgt>
                                        </p:tgtEl>
                                        <p:attrNameLst>
                                          <p:attrName>ppt_x</p:attrName>
                                        </p:attrNameLst>
                                      </p:cBhvr>
                                      <p:tavLst>
                                        <p:tav tm="0">
                                          <p:val>
                                            <p:strVal val="0-#ppt_w/2"/>
                                          </p:val>
                                        </p:tav>
                                        <p:tav tm="100000">
                                          <p:val>
                                            <p:strVal val="#ppt_x"/>
                                          </p:val>
                                        </p:tav>
                                      </p:tavLst>
                                    </p:anim>
                                    <p:anim calcmode="lin" valueType="num">
                                      <p:cBhvr additive="base">
                                        <p:cTn id="54" dur="500" fill="hold"/>
                                        <p:tgtEl>
                                          <p:spTgt spid="414724">
                                            <p:txEl>
                                              <p:pRg st="14" end="1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1"/>
                                            </p:cond>
                                          </p:stCondLst>
                                          <p:endCondLst>
                                            <p:cond evt="onStopAudio" delay="0">
                                              <p:tgtEl>
                                                <p:sldTgt/>
                                              </p:tgtEl>
                                            </p:cond>
                                          </p:endCondLst>
                                        </p:cTn>
                                        <p:tgtEl>
                                          <p:sndTgt r:embed="rId3" name="CHIMES.WAV"/>
                                        </p:tgtEl>
                                      </p:cMediaNode>
                                    </p:audio>
                                  </p:subTnLst>
                                </p:cTn>
                              </p:par>
                            </p:childTnLst>
                          </p:cTn>
                        </p:par>
                      </p:childTnLst>
                    </p:cTn>
                  </p:par>
                  <p:par>
                    <p:cTn id="55" fill="hold">
                      <p:stCondLst>
                        <p:cond delay="indefinite"/>
                      </p:stCondLst>
                      <p:childTnLst>
                        <p:par>
                          <p:cTn id="56" fill="hold">
                            <p:stCondLst>
                              <p:cond delay="0"/>
                            </p:stCondLst>
                            <p:childTnLst>
                              <p:par>
                                <p:cTn id="57" presetID="2" presetClass="entr" presetSubtype="8" fill="hold" grpId="0" nodeType="clickEffect">
                                  <p:stCondLst>
                                    <p:cond delay="0"/>
                                  </p:stCondLst>
                                  <p:childTnLst>
                                    <p:set>
                                      <p:cBhvr>
                                        <p:cTn id="58" dur="1" fill="hold">
                                          <p:stCondLst>
                                            <p:cond delay="0"/>
                                          </p:stCondLst>
                                        </p:cTn>
                                        <p:tgtEl>
                                          <p:spTgt spid="414724">
                                            <p:txEl>
                                              <p:pRg st="16" end="16"/>
                                            </p:txEl>
                                          </p:spTgt>
                                        </p:tgtEl>
                                        <p:attrNameLst>
                                          <p:attrName>style.visibility</p:attrName>
                                        </p:attrNameLst>
                                      </p:cBhvr>
                                      <p:to>
                                        <p:strVal val="visible"/>
                                      </p:to>
                                    </p:set>
                                    <p:anim calcmode="lin" valueType="num">
                                      <p:cBhvr additive="base">
                                        <p:cTn id="59" dur="500" fill="hold"/>
                                        <p:tgtEl>
                                          <p:spTgt spid="414724">
                                            <p:txEl>
                                              <p:pRg st="16" end="16"/>
                                            </p:txEl>
                                          </p:spTgt>
                                        </p:tgtEl>
                                        <p:attrNameLst>
                                          <p:attrName>ppt_x</p:attrName>
                                        </p:attrNameLst>
                                      </p:cBhvr>
                                      <p:tavLst>
                                        <p:tav tm="0">
                                          <p:val>
                                            <p:strVal val="0-#ppt_w/2"/>
                                          </p:val>
                                        </p:tav>
                                        <p:tav tm="100000">
                                          <p:val>
                                            <p:strVal val="#ppt_x"/>
                                          </p:val>
                                        </p:tav>
                                      </p:tavLst>
                                    </p:anim>
                                    <p:anim calcmode="lin" valueType="num">
                                      <p:cBhvr additive="base">
                                        <p:cTn id="60" dur="500" fill="hold"/>
                                        <p:tgtEl>
                                          <p:spTgt spid="414724">
                                            <p:txEl>
                                              <p:pRg st="16" end="1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7"/>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4724" grpId="0" build="p"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Text Box 5"/>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281606" name="Rectangle 6"/>
          <p:cNvSpPr>
            <a:spLocks noGrp="1" noChangeArrowheads="1"/>
          </p:cNvSpPr>
          <p:nvPr>
            <p:ph type="body" idx="1"/>
          </p:nvPr>
        </p:nvSpPr>
        <p:spPr>
          <a:xfrm>
            <a:off x="228600" y="1143000"/>
            <a:ext cx="8763000" cy="5257800"/>
          </a:xfrm>
        </p:spPr>
        <p:txBody>
          <a:bodyPr/>
          <a:lstStyle/>
          <a:p>
            <a:pPr marL="609600" indent="-609600" eaLnBrk="1" hangingPunct="1">
              <a:lnSpc>
                <a:spcPct val="90000"/>
              </a:lnSpc>
              <a:buFontTx/>
              <a:buNone/>
              <a:defRPr/>
            </a:pPr>
            <a:endParaRPr lang="en-US" sz="4400" b="1" dirty="0">
              <a:solidFill>
                <a:srgbClr val="C00000"/>
              </a:solidFill>
            </a:endParaRPr>
          </a:p>
          <a:p>
            <a:pPr marL="609600" indent="-609600" eaLnBrk="1" hangingPunct="1">
              <a:lnSpc>
                <a:spcPct val="90000"/>
              </a:lnSpc>
              <a:buFontTx/>
              <a:buNone/>
              <a:defRPr/>
            </a:pPr>
            <a:r>
              <a:rPr lang="en-US" sz="4400" b="1" dirty="0">
                <a:solidFill>
                  <a:srgbClr val="C00000"/>
                </a:solidFill>
              </a:rPr>
              <a:t>				</a:t>
            </a:r>
            <a:r>
              <a:rPr lang="en-US" sz="4400" b="1" dirty="0">
                <a:solidFill>
                  <a:srgbClr val="0033CC"/>
                </a:solidFill>
              </a:rPr>
              <a:t>Part Four:</a:t>
            </a:r>
          </a:p>
          <a:p>
            <a:pPr marL="609600" indent="-609600" eaLnBrk="1" hangingPunct="1">
              <a:lnSpc>
                <a:spcPct val="90000"/>
              </a:lnSpc>
              <a:buFontTx/>
              <a:buNone/>
              <a:defRPr/>
            </a:pPr>
            <a:endParaRPr lang="en-US" sz="2000" b="1" dirty="0">
              <a:solidFill>
                <a:srgbClr val="C00000"/>
              </a:solidFill>
            </a:endParaRPr>
          </a:p>
          <a:p>
            <a:pPr marL="609600" indent="-609600" eaLnBrk="1" hangingPunct="1">
              <a:lnSpc>
                <a:spcPct val="90000"/>
              </a:lnSpc>
              <a:buFontTx/>
              <a:buNone/>
              <a:defRPr/>
            </a:pPr>
            <a:r>
              <a:rPr lang="en-US" sz="4400" b="1" dirty="0">
                <a:solidFill>
                  <a:srgbClr val="C00000"/>
                </a:solidFill>
              </a:rPr>
              <a:t>                  Recording</a:t>
            </a:r>
          </a:p>
          <a:p>
            <a:pPr marL="609600" indent="-609600" eaLnBrk="1" hangingPunct="1">
              <a:lnSpc>
                <a:spcPct val="90000"/>
              </a:lnSpc>
              <a:buFontTx/>
              <a:buNone/>
              <a:defRPr/>
            </a:pPr>
            <a:r>
              <a:rPr lang="en-US" sz="1000" b="1" i="1" dirty="0"/>
              <a:t>	</a:t>
            </a:r>
            <a:endParaRPr lang="en-US" sz="2000" b="1" i="1" dirty="0">
              <a:solidFill>
                <a:schemeClr val="accent5">
                  <a:lumMod val="50000"/>
                </a:schemeClr>
              </a:solidFill>
            </a:endParaRPr>
          </a:p>
          <a:p>
            <a:pPr marL="609600" indent="-609600" eaLnBrk="1" hangingPunct="1">
              <a:lnSpc>
                <a:spcPct val="80000"/>
              </a:lnSpc>
              <a:buFontTx/>
              <a:buNone/>
              <a:defRPr/>
            </a:pPr>
            <a:endParaRPr lang="en-US" sz="2400" b="1" i="1" dirty="0">
              <a:solidFill>
                <a:schemeClr val="accent2"/>
              </a:solidFill>
            </a:endParaRPr>
          </a:p>
        </p:txBody>
      </p:sp>
      <p:sp>
        <p:nvSpPr>
          <p:cNvPr id="5" name="Slide Number Placeholder 4"/>
          <p:cNvSpPr>
            <a:spLocks noGrp="1"/>
          </p:cNvSpPr>
          <p:nvPr>
            <p:ph type="sldNum" sz="quarter" idx="12"/>
          </p:nvPr>
        </p:nvSpPr>
        <p:spPr/>
        <p:txBody>
          <a:bodyPr/>
          <a:lstStyle/>
          <a:p>
            <a:pPr>
              <a:defRPr/>
            </a:pPr>
            <a:fld id="{C322AF66-1A51-47C7-ACB6-C3D7D8CBE05D}" type="slidenum">
              <a:rPr lang="en-US" smtClean="0"/>
              <a:pPr>
                <a:defRPr/>
              </a:pPr>
              <a:t>19</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81606">
                                            <p:txEl>
                                              <p:pRg st="1" end="1"/>
                                            </p:txEl>
                                          </p:spTgt>
                                        </p:tgtEl>
                                        <p:attrNameLst>
                                          <p:attrName>style.visibility</p:attrName>
                                        </p:attrNameLst>
                                      </p:cBhvr>
                                      <p:to>
                                        <p:strVal val="visible"/>
                                      </p:to>
                                    </p:set>
                                    <p:anim calcmode="lin" valueType="num">
                                      <p:cBhvr additive="base">
                                        <p:cTn id="7" dur="500" fill="hold"/>
                                        <p:tgtEl>
                                          <p:spTgt spid="281606">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81606">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81606">
                                            <p:txEl>
                                              <p:pRg st="3" end="3"/>
                                            </p:txEl>
                                          </p:spTgt>
                                        </p:tgtEl>
                                        <p:attrNameLst>
                                          <p:attrName>style.visibility</p:attrName>
                                        </p:attrNameLst>
                                      </p:cBhvr>
                                      <p:to>
                                        <p:strVal val="visible"/>
                                      </p:to>
                                    </p:set>
                                    <p:anim calcmode="lin" valueType="num">
                                      <p:cBhvr additive="base">
                                        <p:cTn id="13" dur="500" fill="hold"/>
                                        <p:tgtEl>
                                          <p:spTgt spid="281606">
                                            <p:txEl>
                                              <p:pRg st="3" end="3"/>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81606">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81606">
                                            <p:txEl>
                                              <p:pRg st="4" end="4"/>
                                            </p:txEl>
                                          </p:spTgt>
                                        </p:tgtEl>
                                        <p:attrNameLst>
                                          <p:attrName>style.visibility</p:attrName>
                                        </p:attrNameLst>
                                      </p:cBhvr>
                                      <p:to>
                                        <p:strVal val="visible"/>
                                      </p:to>
                                    </p:set>
                                    <p:anim calcmode="lin" valueType="num">
                                      <p:cBhvr additive="base">
                                        <p:cTn id="19" dur="500" fill="hold"/>
                                        <p:tgtEl>
                                          <p:spTgt spid="281606">
                                            <p:txEl>
                                              <p:pRg st="4" end="4"/>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81606">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1606" grpId="0" build="p"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3"/>
          <p:cNvPicPr>
            <a:picLocks noChangeAspect="1" noChangeArrowheads="1"/>
          </p:cNvPicPr>
          <p:nvPr/>
        </p:nvPicPr>
        <p:blipFill>
          <a:blip r:embed="rId2" cstate="print"/>
          <a:srcRect/>
          <a:stretch>
            <a:fillRect/>
          </a:stretch>
        </p:blipFill>
        <p:spPr bwMode="auto">
          <a:xfrm>
            <a:off x="228600" y="990600"/>
            <a:ext cx="8686800" cy="5700712"/>
          </a:xfrm>
          <a:prstGeom prst="rect">
            <a:avLst/>
          </a:prstGeom>
          <a:noFill/>
          <a:ln w="9525">
            <a:noFill/>
            <a:miter lim="800000"/>
            <a:headEnd/>
            <a:tailEnd/>
          </a:ln>
        </p:spPr>
      </p:pic>
      <p:sp>
        <p:nvSpPr>
          <p:cNvPr id="7" name="TextBox 6"/>
          <p:cNvSpPr txBox="1"/>
          <p:nvPr/>
        </p:nvSpPr>
        <p:spPr>
          <a:xfrm>
            <a:off x="685800" y="1676400"/>
            <a:ext cx="7696200" cy="4288353"/>
          </a:xfrm>
          <a:prstGeom prst="rect">
            <a:avLst/>
          </a:prstGeom>
          <a:solidFill>
            <a:schemeClr val="accent3"/>
          </a:solidFill>
        </p:spPr>
        <p:txBody>
          <a:bodyPr wrap="square">
            <a:spAutoFit/>
          </a:bodyPr>
          <a:lstStyle/>
          <a:p>
            <a:pPr marL="342900" indent="-342900">
              <a:lnSpc>
                <a:spcPct val="80000"/>
              </a:lnSpc>
              <a:spcBef>
                <a:spcPct val="20000"/>
              </a:spcBef>
              <a:defRPr/>
            </a:pPr>
            <a:r>
              <a:rPr lang="en-US" sz="3600" b="1" i="1" dirty="0">
                <a:solidFill>
                  <a:srgbClr val="C00000"/>
                </a:solidFill>
              </a:rPr>
              <a:t>Last Time We Spoke About:</a:t>
            </a:r>
          </a:p>
          <a:p>
            <a:pPr marL="342900" indent="-342900">
              <a:lnSpc>
                <a:spcPct val="80000"/>
              </a:lnSpc>
              <a:spcBef>
                <a:spcPts val="100"/>
              </a:spcBef>
              <a:buFontTx/>
              <a:buChar char="•"/>
              <a:defRPr/>
            </a:pPr>
            <a:r>
              <a:rPr lang="en-US" sz="2400" b="1" dirty="0">
                <a:solidFill>
                  <a:srgbClr val="002060"/>
                </a:solidFill>
              </a:rPr>
              <a:t>We Will Discuss:</a:t>
            </a:r>
          </a:p>
          <a:p>
            <a:pPr marL="342900" indent="-342900">
              <a:lnSpc>
                <a:spcPct val="80000"/>
              </a:lnSpc>
              <a:spcBef>
                <a:spcPts val="100"/>
              </a:spcBef>
              <a:defRPr/>
            </a:pPr>
            <a:endParaRPr lang="en-US" dirty="0">
              <a:solidFill>
                <a:srgbClr val="0033CC"/>
              </a:solidFill>
            </a:endParaRPr>
          </a:p>
          <a:p>
            <a:pPr marL="342900" indent="-342900">
              <a:lnSpc>
                <a:spcPct val="80000"/>
              </a:lnSpc>
              <a:spcBef>
                <a:spcPts val="100"/>
              </a:spcBef>
              <a:defRPr/>
            </a:pPr>
            <a:r>
              <a:rPr lang="en-US" dirty="0">
                <a:solidFill>
                  <a:srgbClr val="0033CC"/>
                </a:solidFill>
              </a:rPr>
              <a:t>	- </a:t>
            </a:r>
            <a:r>
              <a:rPr lang="en-US" b="1" i="1" dirty="0">
                <a:solidFill>
                  <a:schemeClr val="accent1">
                    <a:lumMod val="25000"/>
                  </a:schemeClr>
                </a:solidFill>
              </a:rPr>
              <a:t>Fixtures</a:t>
            </a:r>
          </a:p>
          <a:p>
            <a:pPr marL="342900" indent="-342900">
              <a:lnSpc>
                <a:spcPct val="80000"/>
              </a:lnSpc>
              <a:spcBef>
                <a:spcPts val="100"/>
              </a:spcBef>
              <a:defRPr/>
            </a:pPr>
            <a:endParaRPr lang="en-US" sz="600" b="1" i="1" dirty="0">
              <a:solidFill>
                <a:schemeClr val="accent1">
                  <a:lumMod val="25000"/>
                </a:schemeClr>
              </a:solidFill>
            </a:endParaRPr>
          </a:p>
          <a:p>
            <a:pPr marL="342900" indent="-342900">
              <a:lnSpc>
                <a:spcPct val="80000"/>
              </a:lnSpc>
              <a:spcBef>
                <a:spcPts val="100"/>
              </a:spcBef>
              <a:defRPr/>
            </a:pPr>
            <a:r>
              <a:rPr lang="en-US" i="1" dirty="0">
                <a:solidFill>
                  <a:schemeClr val="accent1">
                    <a:lumMod val="25000"/>
                  </a:schemeClr>
                </a:solidFill>
              </a:rPr>
              <a:t>	- </a:t>
            </a:r>
            <a:r>
              <a:rPr lang="en-US" b="1" i="1" dirty="0">
                <a:solidFill>
                  <a:schemeClr val="accent1">
                    <a:lumMod val="25000"/>
                  </a:schemeClr>
                </a:solidFill>
              </a:rPr>
              <a:t>Adverse Possession</a:t>
            </a:r>
          </a:p>
          <a:p>
            <a:pPr marL="342900" indent="-342900">
              <a:lnSpc>
                <a:spcPct val="80000"/>
              </a:lnSpc>
              <a:spcBef>
                <a:spcPts val="100"/>
              </a:spcBef>
              <a:defRPr/>
            </a:pPr>
            <a:r>
              <a:rPr lang="en-US" sz="1600" b="1" dirty="0">
                <a:solidFill>
                  <a:srgbClr val="C00000"/>
                </a:solidFill>
              </a:rPr>
              <a:t>	       - </a:t>
            </a:r>
            <a:r>
              <a:rPr lang="en-US" sz="1600" b="1" i="1" dirty="0" err="1">
                <a:solidFill>
                  <a:srgbClr val="CC0000"/>
                </a:solidFill>
              </a:rPr>
              <a:t>COACHEN</a:t>
            </a:r>
            <a:endParaRPr lang="en-US" sz="1600" b="1" i="1" dirty="0">
              <a:solidFill>
                <a:srgbClr val="CC0000"/>
              </a:solidFill>
            </a:endParaRPr>
          </a:p>
          <a:p>
            <a:pPr marL="342900" indent="-342900">
              <a:lnSpc>
                <a:spcPct val="80000"/>
              </a:lnSpc>
              <a:spcBef>
                <a:spcPts val="100"/>
              </a:spcBef>
              <a:defRPr/>
            </a:pPr>
            <a:r>
              <a:rPr lang="en-US" sz="1200" b="1" dirty="0">
                <a:solidFill>
                  <a:srgbClr val="003300"/>
                </a:solidFill>
              </a:rPr>
              <a:t>                   	1. Continuous,  </a:t>
            </a:r>
          </a:p>
          <a:p>
            <a:pPr marL="342900" indent="-342900">
              <a:lnSpc>
                <a:spcPct val="80000"/>
              </a:lnSpc>
              <a:spcBef>
                <a:spcPts val="100"/>
              </a:spcBef>
              <a:defRPr/>
            </a:pPr>
            <a:r>
              <a:rPr lang="en-US" sz="1200" b="1" dirty="0">
                <a:solidFill>
                  <a:srgbClr val="003300"/>
                </a:solidFill>
              </a:rPr>
              <a:t>		2. Open,  </a:t>
            </a:r>
          </a:p>
          <a:p>
            <a:pPr marL="342900" indent="-342900">
              <a:lnSpc>
                <a:spcPct val="80000"/>
              </a:lnSpc>
              <a:spcBef>
                <a:spcPts val="100"/>
              </a:spcBef>
              <a:defRPr/>
            </a:pPr>
            <a:r>
              <a:rPr lang="en-US" sz="1200" b="1" dirty="0">
                <a:solidFill>
                  <a:srgbClr val="003300"/>
                </a:solidFill>
              </a:rPr>
              <a:t>                 	3. Actual,  </a:t>
            </a:r>
          </a:p>
          <a:p>
            <a:pPr marL="342900" indent="-342900">
              <a:lnSpc>
                <a:spcPct val="80000"/>
              </a:lnSpc>
              <a:spcBef>
                <a:spcPts val="100"/>
              </a:spcBef>
              <a:defRPr/>
            </a:pPr>
            <a:r>
              <a:rPr lang="en-US" sz="1200" b="1" dirty="0">
                <a:solidFill>
                  <a:srgbClr val="003300"/>
                </a:solidFill>
              </a:rPr>
              <a:t>		4. Claim of Right,  </a:t>
            </a:r>
          </a:p>
          <a:p>
            <a:pPr marL="342900" indent="-342900">
              <a:lnSpc>
                <a:spcPct val="80000"/>
              </a:lnSpc>
              <a:spcBef>
                <a:spcPts val="100"/>
              </a:spcBef>
              <a:defRPr/>
            </a:pPr>
            <a:r>
              <a:rPr lang="en-US" sz="1200" b="1" dirty="0">
                <a:solidFill>
                  <a:srgbClr val="003300"/>
                </a:solidFill>
              </a:rPr>
              <a:t>		5. Hostile,  </a:t>
            </a:r>
          </a:p>
          <a:p>
            <a:pPr marL="342900" indent="-342900">
              <a:lnSpc>
                <a:spcPct val="80000"/>
              </a:lnSpc>
              <a:spcBef>
                <a:spcPts val="100"/>
              </a:spcBef>
              <a:defRPr/>
            </a:pPr>
            <a:r>
              <a:rPr lang="en-US" sz="1200" b="1" dirty="0">
                <a:solidFill>
                  <a:srgbClr val="003300"/>
                </a:solidFill>
              </a:rPr>
              <a:t>		6. Exclusive, and  </a:t>
            </a:r>
          </a:p>
          <a:p>
            <a:pPr marL="342900" indent="-342900">
              <a:lnSpc>
                <a:spcPct val="80000"/>
              </a:lnSpc>
              <a:spcBef>
                <a:spcPts val="100"/>
              </a:spcBef>
              <a:defRPr/>
            </a:pPr>
            <a:r>
              <a:rPr lang="en-US" sz="1200" b="1" dirty="0">
                <a:solidFill>
                  <a:srgbClr val="003300"/>
                </a:solidFill>
              </a:rPr>
              <a:t>		7. Notorious</a:t>
            </a:r>
            <a:r>
              <a:rPr lang="en-US" sz="1100" b="1" dirty="0">
                <a:solidFill>
                  <a:srgbClr val="003300"/>
                </a:solidFill>
              </a:rPr>
              <a:t>.</a:t>
            </a:r>
            <a:endParaRPr lang="en-US" sz="600" b="1" dirty="0">
              <a:solidFill>
                <a:srgbClr val="003300"/>
              </a:solidFill>
            </a:endParaRPr>
          </a:p>
          <a:p>
            <a:pPr marL="342900" indent="-342900">
              <a:lnSpc>
                <a:spcPct val="80000"/>
              </a:lnSpc>
              <a:spcBef>
                <a:spcPts val="100"/>
              </a:spcBef>
              <a:defRPr/>
            </a:pPr>
            <a:r>
              <a:rPr lang="en-US" sz="600" b="1" dirty="0">
                <a:solidFill>
                  <a:srgbClr val="003300"/>
                </a:solidFill>
              </a:rPr>
              <a:t> </a:t>
            </a:r>
          </a:p>
          <a:p>
            <a:pPr marL="342900" indent="-342900">
              <a:lnSpc>
                <a:spcPct val="80000"/>
              </a:lnSpc>
              <a:spcBef>
                <a:spcPts val="100"/>
              </a:spcBef>
              <a:defRPr/>
            </a:pPr>
            <a:r>
              <a:rPr lang="en-US" sz="600" b="1" i="1" dirty="0">
                <a:solidFill>
                  <a:schemeClr val="accent1">
                    <a:lumMod val="25000"/>
                  </a:schemeClr>
                </a:solidFill>
              </a:rPr>
              <a:t>	</a:t>
            </a:r>
            <a:r>
              <a:rPr lang="en-US" b="1" i="1" dirty="0">
                <a:solidFill>
                  <a:schemeClr val="accent1">
                    <a:lumMod val="25000"/>
                  </a:schemeClr>
                </a:solidFill>
              </a:rPr>
              <a:t>- Non Possessory Interests</a:t>
            </a:r>
          </a:p>
          <a:p>
            <a:pPr marL="342900" indent="-342900">
              <a:lnSpc>
                <a:spcPct val="80000"/>
              </a:lnSpc>
              <a:spcBef>
                <a:spcPts val="100"/>
              </a:spcBef>
              <a:defRPr/>
            </a:pPr>
            <a:r>
              <a:rPr lang="en-US" sz="1600" b="1" dirty="0">
                <a:solidFill>
                  <a:srgbClr val="C00000"/>
                </a:solidFill>
              </a:rPr>
              <a:t> 	          - </a:t>
            </a:r>
            <a:r>
              <a:rPr lang="en-US" sz="1600" b="1" i="1" dirty="0">
                <a:solidFill>
                  <a:srgbClr val="CC0000"/>
                </a:solidFill>
              </a:rPr>
              <a:t>Easements</a:t>
            </a:r>
          </a:p>
          <a:p>
            <a:pPr marL="342900" indent="-342900">
              <a:lnSpc>
                <a:spcPct val="80000"/>
              </a:lnSpc>
              <a:spcBef>
                <a:spcPts val="100"/>
              </a:spcBef>
              <a:defRPr/>
            </a:pPr>
            <a:r>
              <a:rPr lang="en-US" sz="1600" b="1" i="1" dirty="0">
                <a:solidFill>
                  <a:srgbClr val="CC0000"/>
                </a:solidFill>
              </a:rPr>
              <a:t>		- Profits</a:t>
            </a:r>
          </a:p>
          <a:p>
            <a:pPr marL="342900" indent="-342900">
              <a:lnSpc>
                <a:spcPct val="80000"/>
              </a:lnSpc>
              <a:spcBef>
                <a:spcPts val="100"/>
              </a:spcBef>
              <a:defRPr/>
            </a:pPr>
            <a:r>
              <a:rPr lang="en-US" sz="1600" b="1" i="1" dirty="0">
                <a:solidFill>
                  <a:srgbClr val="CC0000"/>
                </a:solidFill>
              </a:rPr>
              <a:t>		- Covenants</a:t>
            </a:r>
          </a:p>
          <a:p>
            <a:pPr marL="342900" indent="-342900">
              <a:lnSpc>
                <a:spcPct val="80000"/>
              </a:lnSpc>
              <a:spcBef>
                <a:spcPts val="100"/>
              </a:spcBef>
              <a:defRPr/>
            </a:pPr>
            <a:r>
              <a:rPr lang="en-US" sz="1600" b="1" i="1" dirty="0">
                <a:solidFill>
                  <a:srgbClr val="CC0000"/>
                </a:solidFill>
              </a:rPr>
              <a:t>		- Servitudes</a:t>
            </a:r>
            <a:endParaRPr lang="en-US" sz="1600" b="1" i="1" dirty="0">
              <a:solidFill>
                <a:schemeClr val="accent1">
                  <a:lumMod val="25000"/>
                </a:schemeClr>
              </a:solidFill>
            </a:endParaRPr>
          </a:p>
          <a:p>
            <a:pPr>
              <a:lnSpc>
                <a:spcPct val="80000"/>
              </a:lnSpc>
              <a:spcBef>
                <a:spcPts val="100"/>
              </a:spcBef>
              <a:defRPr/>
            </a:pPr>
            <a:endParaRPr lang="en-US" sz="1200" b="1" i="1" dirty="0">
              <a:solidFill>
                <a:srgbClr val="C00000"/>
              </a:solidFill>
            </a:endParaRPr>
          </a:p>
        </p:txBody>
      </p:sp>
      <p:sp>
        <p:nvSpPr>
          <p:cNvPr id="8" name="Slide Number Placeholder 7"/>
          <p:cNvSpPr>
            <a:spLocks noGrp="1"/>
          </p:cNvSpPr>
          <p:nvPr>
            <p:ph type="sldNum" sz="quarter" idx="12"/>
          </p:nvPr>
        </p:nvSpPr>
        <p:spPr/>
        <p:txBody>
          <a:bodyPr/>
          <a:lstStyle/>
          <a:p>
            <a:pPr>
              <a:defRPr/>
            </a:pPr>
            <a:fld id="{9F8A6F74-B641-430D-924D-C74A73CC2067}" type="slidenum">
              <a:rPr lang="en-US" smtClean="0"/>
              <a:pPr>
                <a:defRPr/>
              </a:pPr>
              <a:t>2</a:t>
            </a:fld>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5" name="Text Box 3"/>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420868" name="Rectangle 4"/>
          <p:cNvSpPr>
            <a:spLocks noGrp="1" noChangeArrowheads="1"/>
          </p:cNvSpPr>
          <p:nvPr>
            <p:ph type="body" idx="1"/>
          </p:nvPr>
        </p:nvSpPr>
        <p:spPr>
          <a:xfrm>
            <a:off x="304800" y="990600"/>
            <a:ext cx="8610600" cy="5334000"/>
          </a:xfrm>
        </p:spPr>
        <p:txBody>
          <a:bodyPr/>
          <a:lstStyle/>
          <a:p>
            <a:pPr marL="609600" indent="-609600" eaLnBrk="1" hangingPunct="1">
              <a:lnSpc>
                <a:spcPct val="70000"/>
              </a:lnSpc>
              <a:buFontTx/>
              <a:buNone/>
              <a:defRPr/>
            </a:pPr>
            <a:r>
              <a:rPr lang="en-US" b="1" dirty="0">
                <a:solidFill>
                  <a:srgbClr val="C00000"/>
                </a:solidFill>
              </a:rPr>
              <a:t>Transfers and Conveyances: </a:t>
            </a:r>
          </a:p>
          <a:p>
            <a:pPr marL="609600" indent="-609600" eaLnBrk="1" hangingPunct="1">
              <a:lnSpc>
                <a:spcPct val="70000"/>
              </a:lnSpc>
              <a:buFontTx/>
              <a:buNone/>
              <a:defRPr/>
            </a:pPr>
            <a:r>
              <a:rPr lang="en-US" sz="2800" b="1" i="1" dirty="0">
                <a:solidFill>
                  <a:srgbClr val="002060"/>
                </a:solidFill>
              </a:rPr>
              <a:t>Recording:</a:t>
            </a:r>
          </a:p>
          <a:p>
            <a:pPr marL="609600" indent="-609600" eaLnBrk="1" hangingPunct="1">
              <a:buFont typeface="Wingdings" pitchFamily="2" charset="2"/>
              <a:buNone/>
              <a:defRPr/>
            </a:pPr>
            <a:r>
              <a:rPr lang="en-US" sz="600" b="1" i="1" dirty="0">
                <a:solidFill>
                  <a:schemeClr val="accent2"/>
                </a:solidFill>
              </a:rPr>
              <a:t> </a:t>
            </a:r>
          </a:p>
          <a:p>
            <a:pPr marL="609600" indent="-609600" eaLnBrk="1" hangingPunct="1">
              <a:defRPr/>
            </a:pPr>
            <a:r>
              <a:rPr lang="en-US" sz="1800" b="1" dirty="0"/>
              <a:t>Recording is defined as:</a:t>
            </a:r>
            <a:endParaRPr lang="en-US" sz="1800" b="1" i="1" dirty="0"/>
          </a:p>
          <a:p>
            <a:pPr marL="609600" indent="-609600" eaLnBrk="1" hangingPunct="1">
              <a:buFontTx/>
              <a:buNone/>
              <a:defRPr/>
            </a:pPr>
            <a:r>
              <a:rPr lang="en-US" sz="2400" b="1" i="1" dirty="0">
                <a:solidFill>
                  <a:srgbClr val="C00000"/>
                </a:solidFill>
              </a:rPr>
              <a:t>	“The legal process whereby notice is provided to all people that the real property has been conveyed.”</a:t>
            </a:r>
          </a:p>
          <a:p>
            <a:pPr marL="609600" indent="-609600" eaLnBrk="1" hangingPunct="1">
              <a:defRPr/>
            </a:pPr>
            <a:endParaRPr lang="en-US" sz="600" b="1" dirty="0">
              <a:solidFill>
                <a:schemeClr val="accent2"/>
              </a:solidFill>
            </a:endParaRPr>
          </a:p>
          <a:p>
            <a:pPr marL="609600" indent="-609600" eaLnBrk="1" hangingPunct="1">
              <a:defRPr/>
            </a:pPr>
            <a:r>
              <a:rPr lang="en-US" sz="1800" b="1" dirty="0"/>
              <a:t>At common law, in nearly all cases, priority was given to the grantee first in time.   First in Time has always legally been considered first in right. </a:t>
            </a:r>
          </a:p>
          <a:p>
            <a:pPr marL="609600" indent="-609600" eaLnBrk="1" hangingPunct="1">
              <a:defRPr/>
            </a:pPr>
            <a:endParaRPr lang="en-US" sz="600" b="1" dirty="0"/>
          </a:p>
          <a:p>
            <a:pPr marL="609600" indent="-609600" eaLnBrk="1" hangingPunct="1">
              <a:defRPr/>
            </a:pPr>
            <a:r>
              <a:rPr lang="en-US" sz="1600" b="1" dirty="0">
                <a:solidFill>
                  <a:srgbClr val="0033CC"/>
                </a:solidFill>
              </a:rPr>
              <a:t>Thus, if A conveys a parcel of land to B and then makes an identical conveyance to C, B would prevail over C, on the theory that after the first conveyance A had no interest left to convey. (But this is dependent upon B recording the transaction).</a:t>
            </a:r>
          </a:p>
          <a:p>
            <a:pPr marL="609600" indent="-609600" eaLnBrk="1" hangingPunct="1">
              <a:defRPr/>
            </a:pPr>
            <a:endParaRPr lang="en-US" sz="600" b="1" dirty="0"/>
          </a:p>
          <a:p>
            <a:pPr marL="609600" indent="-609600" eaLnBrk="1" hangingPunct="1">
              <a:defRPr/>
            </a:pPr>
            <a:r>
              <a:rPr lang="en-US" sz="1800" b="1" dirty="0"/>
              <a:t>Recording is the legal means by which a purchaser can prove that they were the first to purchase the property.  </a:t>
            </a:r>
          </a:p>
        </p:txBody>
      </p:sp>
      <p:sp>
        <p:nvSpPr>
          <p:cNvPr id="5" name="Slide Number Placeholder 4"/>
          <p:cNvSpPr>
            <a:spLocks noGrp="1"/>
          </p:cNvSpPr>
          <p:nvPr>
            <p:ph type="sldNum" sz="quarter" idx="12"/>
          </p:nvPr>
        </p:nvSpPr>
        <p:spPr/>
        <p:txBody>
          <a:bodyPr/>
          <a:lstStyle/>
          <a:p>
            <a:pPr>
              <a:defRPr/>
            </a:pPr>
            <a:fld id="{C322AF66-1A51-47C7-ACB6-C3D7D8CBE05D}" type="slidenum">
              <a:rPr lang="en-US" smtClean="0"/>
              <a:pPr>
                <a:defRPr/>
              </a:pPr>
              <a:t>20</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20868">
                                            <p:txEl>
                                              <p:pRg st="0" end="0"/>
                                            </p:txEl>
                                          </p:spTgt>
                                        </p:tgtEl>
                                        <p:attrNameLst>
                                          <p:attrName>style.visibility</p:attrName>
                                        </p:attrNameLst>
                                      </p:cBhvr>
                                      <p:to>
                                        <p:strVal val="visible"/>
                                      </p:to>
                                    </p:set>
                                    <p:anim calcmode="lin" valueType="num">
                                      <p:cBhvr additive="base">
                                        <p:cTn id="7" dur="500" fill="hold"/>
                                        <p:tgtEl>
                                          <p:spTgt spid="420868">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20868">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20868">
                                            <p:txEl>
                                              <p:pRg st="1" end="1"/>
                                            </p:txEl>
                                          </p:spTgt>
                                        </p:tgtEl>
                                        <p:attrNameLst>
                                          <p:attrName>style.visibility</p:attrName>
                                        </p:attrNameLst>
                                      </p:cBhvr>
                                      <p:to>
                                        <p:strVal val="visible"/>
                                      </p:to>
                                    </p:set>
                                    <p:anim calcmode="lin" valueType="num">
                                      <p:cBhvr additive="base">
                                        <p:cTn id="13" dur="500" fill="hold"/>
                                        <p:tgtEl>
                                          <p:spTgt spid="420868">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20868">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20868">
                                            <p:txEl>
                                              <p:pRg st="2" end="2"/>
                                            </p:txEl>
                                          </p:spTgt>
                                        </p:tgtEl>
                                        <p:attrNameLst>
                                          <p:attrName>style.visibility</p:attrName>
                                        </p:attrNameLst>
                                      </p:cBhvr>
                                      <p:to>
                                        <p:strVal val="visible"/>
                                      </p:to>
                                    </p:set>
                                    <p:anim calcmode="lin" valueType="num">
                                      <p:cBhvr additive="base">
                                        <p:cTn id="19" dur="500" fill="hold"/>
                                        <p:tgtEl>
                                          <p:spTgt spid="420868">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20868">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0868" grpId="0" build="p"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9" name="Text Box 3"/>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422916" name="Rectangle 4"/>
          <p:cNvSpPr>
            <a:spLocks noGrp="1" noChangeArrowheads="1"/>
          </p:cNvSpPr>
          <p:nvPr>
            <p:ph type="body" idx="1"/>
          </p:nvPr>
        </p:nvSpPr>
        <p:spPr>
          <a:xfrm>
            <a:off x="228600" y="1143000"/>
            <a:ext cx="8686800" cy="5257800"/>
          </a:xfrm>
        </p:spPr>
        <p:txBody>
          <a:bodyPr/>
          <a:lstStyle/>
          <a:p>
            <a:pPr marL="609600" indent="-609600" eaLnBrk="1" hangingPunct="1">
              <a:lnSpc>
                <a:spcPct val="70000"/>
              </a:lnSpc>
              <a:buFontTx/>
              <a:buNone/>
              <a:defRPr/>
            </a:pPr>
            <a:r>
              <a:rPr lang="en-US" b="1" dirty="0">
                <a:solidFill>
                  <a:srgbClr val="C00000"/>
                </a:solidFill>
              </a:rPr>
              <a:t>Transfers and Conveyances:</a:t>
            </a:r>
            <a:r>
              <a:rPr lang="en-US" sz="2800" b="1" dirty="0">
                <a:solidFill>
                  <a:srgbClr val="C00000"/>
                </a:solidFill>
              </a:rPr>
              <a:t> </a:t>
            </a:r>
          </a:p>
          <a:p>
            <a:pPr marL="609600" indent="-609600" eaLnBrk="1" hangingPunct="1">
              <a:lnSpc>
                <a:spcPct val="70000"/>
              </a:lnSpc>
              <a:buFontTx/>
              <a:buNone/>
              <a:defRPr/>
            </a:pPr>
            <a:r>
              <a:rPr lang="en-US" sz="2800" b="1" i="1" dirty="0">
                <a:solidFill>
                  <a:srgbClr val="0033CC"/>
                </a:solidFill>
              </a:rPr>
              <a:t>Recording:</a:t>
            </a:r>
          </a:p>
          <a:p>
            <a:pPr marL="609600" indent="-609600" eaLnBrk="1" hangingPunct="1">
              <a:lnSpc>
                <a:spcPct val="80000"/>
              </a:lnSpc>
              <a:buFontTx/>
              <a:buNone/>
              <a:defRPr/>
            </a:pPr>
            <a:r>
              <a:rPr lang="en-US" sz="800" b="1" i="1" dirty="0"/>
              <a:t>	</a:t>
            </a:r>
            <a:r>
              <a:rPr lang="en-US" sz="2400" b="1" dirty="0">
                <a:solidFill>
                  <a:schemeClr val="accent1">
                    <a:lumMod val="25000"/>
                  </a:schemeClr>
                </a:solidFill>
              </a:rPr>
              <a:t>Recording Acts:</a:t>
            </a:r>
          </a:p>
          <a:p>
            <a:pPr marL="609600" indent="-609600" eaLnBrk="1" hangingPunct="1">
              <a:lnSpc>
                <a:spcPct val="80000"/>
              </a:lnSpc>
              <a:buFontTx/>
              <a:buNone/>
              <a:defRPr/>
            </a:pPr>
            <a:endParaRPr lang="en-US" sz="800" b="1" dirty="0">
              <a:solidFill>
                <a:schemeClr val="accent2"/>
              </a:solidFill>
            </a:endParaRPr>
          </a:p>
          <a:p>
            <a:pPr marL="609600" indent="-609600" algn="just" eaLnBrk="1" hangingPunct="1">
              <a:lnSpc>
                <a:spcPct val="80000"/>
              </a:lnSpc>
              <a:buFont typeface="Arial" pitchFamily="34" charset="0"/>
              <a:buChar char="•"/>
              <a:defRPr/>
            </a:pPr>
            <a:r>
              <a:rPr lang="en-US" sz="1700" b="1" dirty="0"/>
              <a:t>Statutes known as "recording acts" require a grantee to make some sort of recordation so as to give "notice to the world" that title to certain property has already been conveyed, and thus to put subsequent purchasers on guard.  These statutes are in effect, in some form, in every state.</a:t>
            </a:r>
          </a:p>
          <a:p>
            <a:pPr marL="609600" indent="-609600" algn="just" eaLnBrk="1" hangingPunct="1">
              <a:lnSpc>
                <a:spcPct val="80000"/>
              </a:lnSpc>
              <a:buFont typeface="Arial" pitchFamily="34" charset="0"/>
              <a:buChar char="•"/>
              <a:defRPr/>
            </a:pPr>
            <a:endParaRPr lang="en-US" sz="600" b="1" dirty="0"/>
          </a:p>
          <a:p>
            <a:pPr marL="609600" indent="-609600" algn="just" eaLnBrk="1" hangingPunct="1">
              <a:lnSpc>
                <a:spcPct val="80000"/>
              </a:lnSpc>
              <a:buFont typeface="Arial" pitchFamily="34" charset="0"/>
              <a:buChar char="•"/>
              <a:defRPr/>
            </a:pPr>
            <a:r>
              <a:rPr lang="en-US" sz="1700" b="1" dirty="0"/>
              <a:t>Basically, recording acts set up a system by which any instrument (a deed) affecting title to property located in a certain county, can be recorded in that county.  These acts seek to protect all subsequent Bona Fide Purchasers from secret, unrecorded interests of others.</a:t>
            </a:r>
          </a:p>
          <a:p>
            <a:pPr marL="609600" indent="-609600" algn="just" eaLnBrk="1" hangingPunct="1">
              <a:lnSpc>
                <a:spcPct val="80000"/>
              </a:lnSpc>
              <a:buFont typeface="Arial" pitchFamily="34" charset="0"/>
              <a:buChar char="•"/>
              <a:defRPr/>
            </a:pPr>
            <a:endParaRPr lang="en-US" sz="600" b="1" dirty="0"/>
          </a:p>
          <a:p>
            <a:pPr marL="609600" indent="-609600" algn="just" eaLnBrk="1" hangingPunct="1">
              <a:lnSpc>
                <a:spcPct val="80000"/>
              </a:lnSpc>
              <a:buFont typeface="Arial" pitchFamily="34" charset="0"/>
              <a:buChar char="•"/>
              <a:defRPr/>
            </a:pPr>
            <a:r>
              <a:rPr lang="en-US" sz="1700" b="1" dirty="0"/>
              <a:t>The purpose of Recordation is notice.  Recordation is not essential to the validity of a deed, as between the grantor and grantee.  But it does protect the legal rights of the grantee as against subsequent purchasers.</a:t>
            </a:r>
          </a:p>
          <a:p>
            <a:pPr marL="609600" indent="-609600" algn="just" eaLnBrk="1" hangingPunct="1">
              <a:lnSpc>
                <a:spcPct val="80000"/>
              </a:lnSpc>
              <a:buFont typeface="Arial" pitchFamily="34" charset="0"/>
              <a:buChar char="•"/>
              <a:defRPr/>
            </a:pPr>
            <a:endParaRPr lang="en-US" sz="600" b="1" dirty="0"/>
          </a:p>
          <a:p>
            <a:pPr marL="609600" indent="-609600" algn="just" eaLnBrk="1" hangingPunct="1">
              <a:lnSpc>
                <a:spcPct val="80000"/>
              </a:lnSpc>
              <a:buFont typeface="Arial" pitchFamily="34" charset="0"/>
              <a:buChar char="•"/>
              <a:defRPr/>
            </a:pPr>
            <a:r>
              <a:rPr lang="en-US" sz="1700" b="1" dirty="0"/>
              <a:t>Therefore, if the grantee does not record their instrument of conveyance, (the deed) they may lose out against a subsequent Bona Fide Purchaser.  The grantee, by recording, gives constructive (or "record") notice to everyone.  Proper recording thereby prevents anyone from becoming a subsequent </a:t>
            </a:r>
            <a:r>
              <a:rPr lang="en-US" sz="1700" b="1" dirty="0" err="1"/>
              <a:t>BFP</a:t>
            </a:r>
            <a:r>
              <a:rPr lang="en-US" sz="1700" b="1" dirty="0"/>
              <a:t>.</a:t>
            </a:r>
          </a:p>
          <a:p>
            <a:pPr marL="609600" indent="-609600" eaLnBrk="1" hangingPunct="1">
              <a:lnSpc>
                <a:spcPct val="80000"/>
              </a:lnSpc>
              <a:buFont typeface="Wingdings" pitchFamily="2" charset="2"/>
              <a:buNone/>
              <a:defRPr/>
            </a:pPr>
            <a:endParaRPr lang="en-US" sz="1700" b="1" dirty="0">
              <a:solidFill>
                <a:schemeClr val="accent2"/>
              </a:solidFill>
            </a:endParaRPr>
          </a:p>
        </p:txBody>
      </p:sp>
      <p:sp>
        <p:nvSpPr>
          <p:cNvPr id="5" name="Slide Number Placeholder 4"/>
          <p:cNvSpPr>
            <a:spLocks noGrp="1"/>
          </p:cNvSpPr>
          <p:nvPr>
            <p:ph type="sldNum" sz="quarter" idx="12"/>
          </p:nvPr>
        </p:nvSpPr>
        <p:spPr/>
        <p:txBody>
          <a:bodyPr/>
          <a:lstStyle/>
          <a:p>
            <a:pPr>
              <a:defRPr/>
            </a:pPr>
            <a:fld id="{C322AF66-1A51-47C7-ACB6-C3D7D8CBE05D}" type="slidenum">
              <a:rPr lang="en-US" smtClean="0"/>
              <a:pPr>
                <a:defRPr/>
              </a:pPr>
              <a:t>21</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22916">
                                            <p:txEl>
                                              <p:pRg st="2" end="2"/>
                                            </p:txEl>
                                          </p:spTgt>
                                        </p:tgtEl>
                                        <p:attrNameLst>
                                          <p:attrName>style.visibility</p:attrName>
                                        </p:attrNameLst>
                                      </p:cBhvr>
                                      <p:to>
                                        <p:strVal val="visible"/>
                                      </p:to>
                                    </p:set>
                                    <p:anim calcmode="lin" valueType="num">
                                      <p:cBhvr additive="base">
                                        <p:cTn id="7" dur="500" fill="hold"/>
                                        <p:tgtEl>
                                          <p:spTgt spid="422916">
                                            <p:txEl>
                                              <p:pRg st="2" end="2"/>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22916">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22916">
                                            <p:txEl>
                                              <p:pRg st="4" end="4"/>
                                            </p:txEl>
                                          </p:spTgt>
                                        </p:tgtEl>
                                        <p:attrNameLst>
                                          <p:attrName>style.visibility</p:attrName>
                                        </p:attrNameLst>
                                      </p:cBhvr>
                                      <p:to>
                                        <p:strVal val="visible"/>
                                      </p:to>
                                    </p:set>
                                    <p:anim calcmode="lin" valueType="num">
                                      <p:cBhvr additive="base">
                                        <p:cTn id="13" dur="500" fill="hold"/>
                                        <p:tgtEl>
                                          <p:spTgt spid="422916">
                                            <p:txEl>
                                              <p:pRg st="4" end="4"/>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22916">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22916">
                                            <p:txEl>
                                              <p:pRg st="6" end="6"/>
                                            </p:txEl>
                                          </p:spTgt>
                                        </p:tgtEl>
                                        <p:attrNameLst>
                                          <p:attrName>style.visibility</p:attrName>
                                        </p:attrNameLst>
                                      </p:cBhvr>
                                      <p:to>
                                        <p:strVal val="visible"/>
                                      </p:to>
                                    </p:set>
                                    <p:anim calcmode="lin" valueType="num">
                                      <p:cBhvr additive="base">
                                        <p:cTn id="19" dur="500" fill="hold"/>
                                        <p:tgtEl>
                                          <p:spTgt spid="422916">
                                            <p:txEl>
                                              <p:pRg st="6" end="6"/>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22916">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22916">
                                            <p:txEl>
                                              <p:pRg st="8" end="8"/>
                                            </p:txEl>
                                          </p:spTgt>
                                        </p:tgtEl>
                                        <p:attrNameLst>
                                          <p:attrName>style.visibility</p:attrName>
                                        </p:attrNameLst>
                                      </p:cBhvr>
                                      <p:to>
                                        <p:strVal val="visible"/>
                                      </p:to>
                                    </p:set>
                                    <p:anim calcmode="lin" valueType="num">
                                      <p:cBhvr additive="base">
                                        <p:cTn id="25" dur="500" fill="hold"/>
                                        <p:tgtEl>
                                          <p:spTgt spid="422916">
                                            <p:txEl>
                                              <p:pRg st="8" end="8"/>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22916">
                                            <p:txEl>
                                              <p:pRg st="8" end="8"/>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CHIMES.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22916">
                                            <p:txEl>
                                              <p:pRg st="10" end="10"/>
                                            </p:txEl>
                                          </p:spTgt>
                                        </p:tgtEl>
                                        <p:attrNameLst>
                                          <p:attrName>style.visibility</p:attrName>
                                        </p:attrNameLst>
                                      </p:cBhvr>
                                      <p:to>
                                        <p:strVal val="visible"/>
                                      </p:to>
                                    </p:set>
                                    <p:anim calcmode="lin" valueType="num">
                                      <p:cBhvr additive="base">
                                        <p:cTn id="31" dur="500" fill="hold"/>
                                        <p:tgtEl>
                                          <p:spTgt spid="422916">
                                            <p:txEl>
                                              <p:pRg st="10" end="10"/>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22916">
                                            <p:txEl>
                                              <p:pRg st="10" end="1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2916" grpId="0" build="p"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3" name="Text Box 3"/>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424964" name="Rectangle 4"/>
          <p:cNvSpPr>
            <a:spLocks noGrp="1" noChangeArrowheads="1"/>
          </p:cNvSpPr>
          <p:nvPr>
            <p:ph type="body" idx="1"/>
          </p:nvPr>
        </p:nvSpPr>
        <p:spPr>
          <a:xfrm>
            <a:off x="228600" y="990600"/>
            <a:ext cx="8610600" cy="5410200"/>
          </a:xfrm>
        </p:spPr>
        <p:txBody>
          <a:bodyPr/>
          <a:lstStyle/>
          <a:p>
            <a:pPr marL="609600" indent="-609600" eaLnBrk="1" hangingPunct="1">
              <a:lnSpc>
                <a:spcPct val="95000"/>
              </a:lnSpc>
              <a:spcBef>
                <a:spcPts val="0"/>
              </a:spcBef>
              <a:buFontTx/>
              <a:buNone/>
              <a:defRPr/>
            </a:pPr>
            <a:r>
              <a:rPr lang="en-US" b="1" dirty="0">
                <a:solidFill>
                  <a:srgbClr val="C00000"/>
                </a:solidFill>
              </a:rPr>
              <a:t>Transfers and Conveyances: </a:t>
            </a:r>
          </a:p>
          <a:p>
            <a:pPr marL="609600" indent="-609600" eaLnBrk="1" hangingPunct="1">
              <a:lnSpc>
                <a:spcPct val="95000"/>
              </a:lnSpc>
              <a:spcBef>
                <a:spcPts val="0"/>
              </a:spcBef>
              <a:buFontTx/>
              <a:buNone/>
              <a:defRPr/>
            </a:pPr>
            <a:r>
              <a:rPr lang="en-US" sz="2800" b="1" i="1" dirty="0">
                <a:solidFill>
                  <a:srgbClr val="002060"/>
                </a:solidFill>
              </a:rPr>
              <a:t>Recording:</a:t>
            </a:r>
          </a:p>
          <a:p>
            <a:pPr marL="609600" indent="-609600" algn="just" eaLnBrk="1" hangingPunct="1">
              <a:lnSpc>
                <a:spcPct val="95000"/>
              </a:lnSpc>
              <a:spcBef>
                <a:spcPts val="0"/>
              </a:spcBef>
              <a:buFontTx/>
              <a:buNone/>
              <a:defRPr/>
            </a:pPr>
            <a:r>
              <a:rPr lang="en-US" sz="2400" b="1" dirty="0">
                <a:solidFill>
                  <a:schemeClr val="accent2"/>
                </a:solidFill>
              </a:rPr>
              <a:t>	</a:t>
            </a:r>
            <a:r>
              <a:rPr lang="en-US" sz="2400" b="1" dirty="0">
                <a:solidFill>
                  <a:schemeClr val="accent1">
                    <a:lumMod val="25000"/>
                  </a:schemeClr>
                </a:solidFill>
              </a:rPr>
              <a:t>Requirements for Recordation</a:t>
            </a:r>
          </a:p>
          <a:p>
            <a:pPr marL="609600" indent="-609600" algn="just" eaLnBrk="1" hangingPunct="1">
              <a:lnSpc>
                <a:spcPct val="95000"/>
              </a:lnSpc>
              <a:spcBef>
                <a:spcPts val="0"/>
              </a:spcBef>
              <a:buFontTx/>
              <a:buNone/>
              <a:defRPr/>
            </a:pPr>
            <a:r>
              <a:rPr lang="en-US" sz="600" b="1" dirty="0">
                <a:solidFill>
                  <a:schemeClr val="accent2"/>
                </a:solidFill>
              </a:rPr>
              <a:t>	</a:t>
            </a:r>
          </a:p>
          <a:p>
            <a:pPr marL="609600" indent="-609600" algn="just" eaLnBrk="1" hangingPunct="1">
              <a:lnSpc>
                <a:spcPct val="95000"/>
              </a:lnSpc>
              <a:spcBef>
                <a:spcPts val="0"/>
              </a:spcBef>
              <a:buNone/>
              <a:defRPr/>
            </a:pPr>
            <a:r>
              <a:rPr lang="en-US" sz="1800" b="1" dirty="0">
                <a:solidFill>
                  <a:srgbClr val="0033CC"/>
                </a:solidFill>
              </a:rPr>
              <a:t>1. What Can Be Recorded – Any Instrument Affecting an Interest in Land</a:t>
            </a:r>
          </a:p>
          <a:p>
            <a:pPr marL="609600" indent="-609600" algn="just" eaLnBrk="1" hangingPunct="1">
              <a:lnSpc>
                <a:spcPct val="95000"/>
              </a:lnSpc>
              <a:spcBef>
                <a:spcPts val="0"/>
              </a:spcBef>
              <a:buFontTx/>
              <a:buAutoNum type="arabicParenR"/>
              <a:defRPr/>
            </a:pPr>
            <a:endParaRPr lang="en-US" sz="500" b="1" dirty="0">
              <a:solidFill>
                <a:schemeClr val="accent2"/>
              </a:solidFill>
            </a:endParaRPr>
          </a:p>
          <a:p>
            <a:pPr marL="609600" indent="-609600" algn="just" eaLnBrk="1" hangingPunct="1">
              <a:lnSpc>
                <a:spcPct val="95000"/>
              </a:lnSpc>
              <a:spcBef>
                <a:spcPts val="0"/>
              </a:spcBef>
              <a:buFontTx/>
              <a:buNone/>
              <a:defRPr/>
            </a:pPr>
            <a:r>
              <a:rPr lang="en-US" sz="1400" dirty="0">
                <a:solidFill>
                  <a:schemeClr val="accent2"/>
                </a:solidFill>
              </a:rPr>
              <a:t>	</a:t>
            </a:r>
            <a:r>
              <a:rPr lang="en-US" sz="1700" b="1" dirty="0"/>
              <a:t>Practically every kind of </a:t>
            </a:r>
            <a:r>
              <a:rPr lang="en-US" sz="1700" b="1" i="1" dirty="0"/>
              <a:t>deed, mortgage, contract to convey, </a:t>
            </a:r>
            <a:r>
              <a:rPr lang="en-US" sz="1700" b="1" dirty="0"/>
              <a:t>or other instrument creating or affecting an interest in land can be recorded. </a:t>
            </a:r>
          </a:p>
          <a:p>
            <a:pPr marL="609600" indent="-609600" algn="just" eaLnBrk="1" hangingPunct="1">
              <a:lnSpc>
                <a:spcPct val="95000"/>
              </a:lnSpc>
              <a:spcBef>
                <a:spcPts val="0"/>
              </a:spcBef>
              <a:buFontTx/>
              <a:buNone/>
              <a:defRPr/>
            </a:pPr>
            <a:r>
              <a:rPr lang="en-US" sz="500" b="1" i="1" dirty="0">
                <a:solidFill>
                  <a:schemeClr val="accent2"/>
                </a:solidFill>
              </a:rPr>
              <a:t>	</a:t>
            </a:r>
          </a:p>
          <a:p>
            <a:pPr marL="609600" indent="-609600" algn="just" eaLnBrk="1" hangingPunct="1">
              <a:lnSpc>
                <a:spcPct val="95000"/>
              </a:lnSpc>
              <a:spcBef>
                <a:spcPts val="0"/>
              </a:spcBef>
              <a:buFontTx/>
              <a:buNone/>
              <a:defRPr/>
            </a:pPr>
            <a:r>
              <a:rPr lang="en-US" sz="1700" b="1" i="1" dirty="0">
                <a:solidFill>
                  <a:schemeClr val="accent2"/>
                </a:solidFill>
              </a:rPr>
              <a:t>	</a:t>
            </a:r>
            <a:r>
              <a:rPr lang="en-US" sz="1700" b="1" i="1" dirty="0"/>
              <a:t>It should be noted: </a:t>
            </a:r>
            <a:r>
              <a:rPr lang="en-US" sz="1700" b="1" dirty="0"/>
              <a:t>A judgment or decree affecting title to property can also be recorded. Moreover, even before judgment, where a </a:t>
            </a:r>
            <a:r>
              <a:rPr lang="en-US" sz="1700" b="1" i="1" dirty="0"/>
              <a:t>lawsuit is pending that may affect title </a:t>
            </a:r>
            <a:r>
              <a:rPr lang="en-US" sz="1700" b="1" dirty="0"/>
              <a:t>to property, any party to the action can record a </a:t>
            </a:r>
            <a:r>
              <a:rPr lang="en-US" sz="1700" b="1" i="1" dirty="0" err="1"/>
              <a:t>lispendens</a:t>
            </a:r>
            <a:r>
              <a:rPr lang="en-US" sz="1700" b="1" i="1" dirty="0"/>
              <a:t> </a:t>
            </a:r>
            <a:r>
              <a:rPr lang="en-US" sz="1700" b="1" dirty="0"/>
              <a:t>(notice of pending action), which will effectively put third parties on notice of all claims pending in the lawsuit.</a:t>
            </a:r>
          </a:p>
          <a:p>
            <a:pPr marL="609600" indent="-609600" algn="just" eaLnBrk="1" hangingPunct="1">
              <a:lnSpc>
                <a:spcPct val="95000"/>
              </a:lnSpc>
              <a:spcBef>
                <a:spcPts val="0"/>
              </a:spcBef>
              <a:buFontTx/>
              <a:buNone/>
              <a:defRPr/>
            </a:pPr>
            <a:endParaRPr lang="en-US" sz="600" dirty="0">
              <a:solidFill>
                <a:srgbClr val="0033CC"/>
              </a:solidFill>
            </a:endParaRPr>
          </a:p>
          <a:p>
            <a:pPr marL="609600" indent="-609600" algn="just" eaLnBrk="1" hangingPunct="1">
              <a:lnSpc>
                <a:spcPct val="95000"/>
              </a:lnSpc>
              <a:spcBef>
                <a:spcPts val="0"/>
              </a:spcBef>
              <a:buFontTx/>
              <a:buNone/>
              <a:defRPr/>
            </a:pPr>
            <a:r>
              <a:rPr lang="en-US" sz="1800" b="1" dirty="0">
                <a:solidFill>
                  <a:srgbClr val="0033CC"/>
                </a:solidFill>
              </a:rPr>
              <a:t>2. Grantor Must Acknowledge Deed</a:t>
            </a:r>
          </a:p>
          <a:p>
            <a:pPr marL="609600" indent="-609600" algn="just" eaLnBrk="1" hangingPunct="1">
              <a:lnSpc>
                <a:spcPct val="95000"/>
              </a:lnSpc>
              <a:spcBef>
                <a:spcPts val="0"/>
              </a:spcBef>
              <a:buFontTx/>
              <a:buNone/>
              <a:defRPr/>
            </a:pPr>
            <a:endParaRPr lang="en-US" sz="1000" dirty="0">
              <a:solidFill>
                <a:schemeClr val="accent2"/>
              </a:solidFill>
            </a:endParaRPr>
          </a:p>
          <a:p>
            <a:pPr marL="609600" indent="-609600" algn="just" eaLnBrk="1" hangingPunct="1">
              <a:lnSpc>
                <a:spcPct val="95000"/>
              </a:lnSpc>
              <a:spcBef>
                <a:spcPts val="0"/>
              </a:spcBef>
              <a:buFontTx/>
              <a:buNone/>
              <a:defRPr/>
            </a:pPr>
            <a:r>
              <a:rPr lang="en-US" sz="1400" dirty="0">
                <a:solidFill>
                  <a:schemeClr val="accent2"/>
                </a:solidFill>
              </a:rPr>
              <a:t>	</a:t>
            </a:r>
            <a:r>
              <a:rPr lang="en-US" sz="1700" b="1" dirty="0"/>
              <a:t>Most recording statutes provide that, in order to be recorded, a deed must be acknowledged by the grantor before a notary public. </a:t>
            </a:r>
          </a:p>
          <a:p>
            <a:pPr marL="609600" indent="-609600" algn="just" eaLnBrk="1" hangingPunct="1">
              <a:lnSpc>
                <a:spcPct val="95000"/>
              </a:lnSpc>
              <a:spcBef>
                <a:spcPts val="0"/>
              </a:spcBef>
              <a:buFontTx/>
              <a:buNone/>
              <a:defRPr/>
            </a:pPr>
            <a:endParaRPr lang="en-US" sz="1000" b="1" dirty="0"/>
          </a:p>
          <a:p>
            <a:pPr marL="609600" indent="-609600" algn="just" eaLnBrk="1" hangingPunct="1">
              <a:lnSpc>
                <a:spcPct val="95000"/>
              </a:lnSpc>
              <a:spcBef>
                <a:spcPts val="0"/>
              </a:spcBef>
              <a:buFontTx/>
              <a:buNone/>
              <a:defRPr/>
            </a:pPr>
            <a:r>
              <a:rPr lang="en-US" sz="1700" b="1" dirty="0"/>
              <a:t>	This requirement offers some protection against forgery. Problems may arise if the recorder records a deed that has not been acknowledged or has been improperly acknowledged.</a:t>
            </a:r>
          </a:p>
          <a:p>
            <a:pPr marL="609600" indent="-609600" algn="just" eaLnBrk="1" hangingPunct="1">
              <a:lnSpc>
                <a:spcPct val="70000"/>
              </a:lnSpc>
              <a:buFontTx/>
              <a:buNone/>
              <a:defRPr/>
            </a:pPr>
            <a:endParaRPr lang="en-US" sz="600" b="1" dirty="0">
              <a:solidFill>
                <a:schemeClr val="accent2"/>
              </a:solidFill>
            </a:endParaRPr>
          </a:p>
          <a:p>
            <a:pPr marL="609600" indent="-609600" algn="just" eaLnBrk="1" hangingPunct="1">
              <a:lnSpc>
                <a:spcPct val="70000"/>
              </a:lnSpc>
              <a:buFontTx/>
              <a:buNone/>
              <a:defRPr/>
            </a:pPr>
            <a:r>
              <a:rPr lang="en-US" sz="1400" b="1" dirty="0">
                <a:solidFill>
                  <a:schemeClr val="accent2"/>
                </a:solidFill>
              </a:rPr>
              <a:t>	</a:t>
            </a:r>
            <a:endParaRPr lang="en-US" sz="1400" dirty="0">
              <a:solidFill>
                <a:schemeClr val="accent2"/>
              </a:solidFill>
            </a:endParaRPr>
          </a:p>
        </p:txBody>
      </p:sp>
      <p:sp>
        <p:nvSpPr>
          <p:cNvPr id="5" name="Slide Number Placeholder 4"/>
          <p:cNvSpPr>
            <a:spLocks noGrp="1"/>
          </p:cNvSpPr>
          <p:nvPr>
            <p:ph type="sldNum" sz="quarter" idx="12"/>
          </p:nvPr>
        </p:nvSpPr>
        <p:spPr/>
        <p:txBody>
          <a:bodyPr/>
          <a:lstStyle/>
          <a:p>
            <a:pPr>
              <a:defRPr/>
            </a:pPr>
            <a:fld id="{C322AF66-1A51-47C7-ACB6-C3D7D8CBE05D}" type="slidenum">
              <a:rPr lang="en-US" smtClean="0"/>
              <a:pPr>
                <a:defRPr/>
              </a:pPr>
              <a:t>22</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24964">
                                            <p:txEl>
                                              <p:pRg st="0" end="0"/>
                                            </p:txEl>
                                          </p:spTgt>
                                        </p:tgtEl>
                                        <p:attrNameLst>
                                          <p:attrName>style.visibility</p:attrName>
                                        </p:attrNameLst>
                                      </p:cBhvr>
                                      <p:to>
                                        <p:strVal val="visible"/>
                                      </p:to>
                                    </p:set>
                                    <p:anim calcmode="lin" valueType="num">
                                      <p:cBhvr additive="base">
                                        <p:cTn id="7" dur="500" fill="hold"/>
                                        <p:tgtEl>
                                          <p:spTgt spid="424964">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24964">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24964">
                                            <p:txEl>
                                              <p:pRg st="1" end="1"/>
                                            </p:txEl>
                                          </p:spTgt>
                                        </p:tgtEl>
                                        <p:attrNameLst>
                                          <p:attrName>style.visibility</p:attrName>
                                        </p:attrNameLst>
                                      </p:cBhvr>
                                      <p:to>
                                        <p:strVal val="visible"/>
                                      </p:to>
                                    </p:set>
                                    <p:anim calcmode="lin" valueType="num">
                                      <p:cBhvr additive="base">
                                        <p:cTn id="13" dur="500" fill="hold"/>
                                        <p:tgtEl>
                                          <p:spTgt spid="424964">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24964">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4964" grpId="0" build="p"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3" name="Text Box 3"/>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424964" name="Rectangle 4"/>
          <p:cNvSpPr>
            <a:spLocks noGrp="1" noChangeArrowheads="1"/>
          </p:cNvSpPr>
          <p:nvPr>
            <p:ph type="body" idx="1"/>
          </p:nvPr>
        </p:nvSpPr>
        <p:spPr>
          <a:xfrm>
            <a:off x="381000" y="1371600"/>
            <a:ext cx="8610600" cy="5029200"/>
          </a:xfrm>
        </p:spPr>
        <p:txBody>
          <a:bodyPr/>
          <a:lstStyle/>
          <a:p>
            <a:pPr marL="609600" indent="-609600" eaLnBrk="1" hangingPunct="1">
              <a:lnSpc>
                <a:spcPct val="70000"/>
              </a:lnSpc>
              <a:buFontTx/>
              <a:buNone/>
              <a:defRPr/>
            </a:pPr>
            <a:r>
              <a:rPr lang="en-US" b="1" dirty="0">
                <a:solidFill>
                  <a:srgbClr val="C00000"/>
                </a:solidFill>
              </a:rPr>
              <a:t>Transfers and Conveyances: </a:t>
            </a:r>
          </a:p>
          <a:p>
            <a:pPr marL="609600" indent="-609600" eaLnBrk="1" hangingPunct="1">
              <a:lnSpc>
                <a:spcPct val="70000"/>
              </a:lnSpc>
              <a:buFontTx/>
              <a:buNone/>
              <a:defRPr/>
            </a:pPr>
            <a:r>
              <a:rPr lang="en-US" sz="2800" b="1" i="1" dirty="0">
                <a:solidFill>
                  <a:schemeClr val="hlink"/>
                </a:solidFill>
              </a:rPr>
              <a:t>Recording:</a:t>
            </a:r>
            <a:endParaRPr lang="en-US" sz="2800" b="1" i="1" dirty="0">
              <a:solidFill>
                <a:schemeClr val="accent1">
                  <a:lumMod val="25000"/>
                </a:schemeClr>
              </a:solidFill>
            </a:endParaRPr>
          </a:p>
          <a:p>
            <a:pPr marL="609600" indent="-609600" algn="just" eaLnBrk="1" hangingPunct="1">
              <a:lnSpc>
                <a:spcPct val="70000"/>
              </a:lnSpc>
              <a:buFontTx/>
              <a:buNone/>
              <a:defRPr/>
            </a:pPr>
            <a:r>
              <a:rPr lang="en-US" sz="2400" b="1" dirty="0">
                <a:solidFill>
                  <a:schemeClr val="accent2"/>
                </a:solidFill>
              </a:rPr>
              <a:t>	</a:t>
            </a:r>
            <a:r>
              <a:rPr lang="en-US" sz="2400" b="1" dirty="0">
                <a:solidFill>
                  <a:schemeClr val="accent1">
                    <a:lumMod val="25000"/>
                  </a:schemeClr>
                </a:solidFill>
              </a:rPr>
              <a:t>Requirements for Recordation</a:t>
            </a:r>
          </a:p>
          <a:p>
            <a:pPr marL="609600" indent="-609600" algn="just" eaLnBrk="1" hangingPunct="1">
              <a:lnSpc>
                <a:spcPct val="70000"/>
              </a:lnSpc>
              <a:buFontTx/>
              <a:buNone/>
              <a:defRPr/>
            </a:pPr>
            <a:r>
              <a:rPr lang="en-US" sz="600" b="1" dirty="0">
                <a:solidFill>
                  <a:schemeClr val="accent2"/>
                </a:solidFill>
              </a:rPr>
              <a:t>	</a:t>
            </a:r>
          </a:p>
          <a:p>
            <a:pPr marL="609600" indent="-609600" algn="just" eaLnBrk="1" hangingPunct="1">
              <a:lnSpc>
                <a:spcPct val="70000"/>
              </a:lnSpc>
              <a:buFontTx/>
              <a:buNone/>
              <a:defRPr/>
            </a:pPr>
            <a:r>
              <a:rPr lang="en-US" sz="1400" b="1" dirty="0">
                <a:solidFill>
                  <a:schemeClr val="accent2"/>
                </a:solidFill>
              </a:rPr>
              <a:t>1) What Can Be Recorded – Any Instrument Affecting an Interest in Land</a:t>
            </a:r>
          </a:p>
          <a:p>
            <a:pPr marL="609600" indent="-609600" algn="just" eaLnBrk="1" hangingPunct="1">
              <a:lnSpc>
                <a:spcPct val="70000"/>
              </a:lnSpc>
              <a:buFontTx/>
              <a:buNone/>
              <a:defRPr/>
            </a:pPr>
            <a:r>
              <a:rPr lang="en-US" sz="1400" dirty="0">
                <a:solidFill>
                  <a:schemeClr val="accent2"/>
                </a:solidFill>
              </a:rPr>
              <a:t>	Practically every kind of </a:t>
            </a:r>
            <a:r>
              <a:rPr lang="en-US" sz="1400" b="1" i="1" dirty="0">
                <a:solidFill>
                  <a:schemeClr val="accent2"/>
                </a:solidFill>
              </a:rPr>
              <a:t>deed, mortgage, contract to convey, </a:t>
            </a:r>
            <a:r>
              <a:rPr lang="en-US" sz="1400" dirty="0">
                <a:solidFill>
                  <a:schemeClr val="accent2"/>
                </a:solidFill>
              </a:rPr>
              <a:t>or other instrument creating or affecting an interest in land can be recorded. </a:t>
            </a:r>
          </a:p>
          <a:p>
            <a:pPr marL="609600" indent="-609600" algn="just" eaLnBrk="1" hangingPunct="1">
              <a:lnSpc>
                <a:spcPct val="70000"/>
              </a:lnSpc>
              <a:buFontTx/>
              <a:buNone/>
              <a:defRPr/>
            </a:pPr>
            <a:r>
              <a:rPr lang="en-US" sz="1400" b="1" i="1" dirty="0">
                <a:solidFill>
                  <a:schemeClr val="accent2"/>
                </a:solidFill>
              </a:rPr>
              <a:t>	It should be noted: </a:t>
            </a:r>
            <a:r>
              <a:rPr lang="en-US" sz="1400" dirty="0">
                <a:solidFill>
                  <a:schemeClr val="accent2"/>
                </a:solidFill>
              </a:rPr>
              <a:t>A judgment or decree affecting title to property can also be recorded. Moreover, even before judgment, where a </a:t>
            </a:r>
            <a:r>
              <a:rPr lang="en-US" sz="1400" b="1" i="1" dirty="0">
                <a:solidFill>
                  <a:schemeClr val="accent2"/>
                </a:solidFill>
              </a:rPr>
              <a:t>lawsuit is pending that may affect title </a:t>
            </a:r>
            <a:r>
              <a:rPr lang="en-US" sz="1400" dirty="0">
                <a:solidFill>
                  <a:schemeClr val="accent2"/>
                </a:solidFill>
              </a:rPr>
              <a:t>to property, any party to the action can record a </a:t>
            </a:r>
            <a:r>
              <a:rPr lang="en-US" sz="1400" b="1" i="1" dirty="0" err="1">
                <a:solidFill>
                  <a:schemeClr val="accent2"/>
                </a:solidFill>
              </a:rPr>
              <a:t>lispendens</a:t>
            </a:r>
            <a:r>
              <a:rPr lang="en-US" sz="1400" b="1" i="1" dirty="0">
                <a:solidFill>
                  <a:schemeClr val="accent2"/>
                </a:solidFill>
              </a:rPr>
              <a:t> </a:t>
            </a:r>
            <a:r>
              <a:rPr lang="en-US" sz="1400" dirty="0">
                <a:solidFill>
                  <a:schemeClr val="accent2"/>
                </a:solidFill>
              </a:rPr>
              <a:t>(notice of pending action), which will effectively put third parties on notice of all claims pending in the lawsuit.</a:t>
            </a:r>
          </a:p>
          <a:p>
            <a:pPr marL="609600" indent="-609600" algn="just" eaLnBrk="1" hangingPunct="1">
              <a:lnSpc>
                <a:spcPct val="70000"/>
              </a:lnSpc>
              <a:buFontTx/>
              <a:buNone/>
              <a:defRPr/>
            </a:pPr>
            <a:endParaRPr lang="en-US" sz="600" dirty="0">
              <a:solidFill>
                <a:schemeClr val="accent2"/>
              </a:solidFill>
            </a:endParaRPr>
          </a:p>
          <a:p>
            <a:pPr marL="609600" indent="-609600" algn="just" eaLnBrk="1" hangingPunct="1">
              <a:lnSpc>
                <a:spcPct val="70000"/>
              </a:lnSpc>
              <a:buFontTx/>
              <a:buNone/>
              <a:defRPr/>
            </a:pPr>
            <a:r>
              <a:rPr lang="en-US" sz="1400" b="1" dirty="0">
                <a:solidFill>
                  <a:schemeClr val="accent2"/>
                </a:solidFill>
              </a:rPr>
              <a:t>2) Grantor Must Acknowledge Deed</a:t>
            </a:r>
          </a:p>
          <a:p>
            <a:pPr marL="609600" indent="-609600" algn="just" eaLnBrk="1" hangingPunct="1">
              <a:lnSpc>
                <a:spcPct val="70000"/>
              </a:lnSpc>
              <a:buFontTx/>
              <a:buNone/>
              <a:defRPr/>
            </a:pPr>
            <a:r>
              <a:rPr lang="en-US" sz="1400" dirty="0">
                <a:solidFill>
                  <a:schemeClr val="accent2"/>
                </a:solidFill>
              </a:rPr>
              <a:t>	Most recording statutes provide that, in order to be recorded, a deed must be acknowledged by the grantor before a notary public. This requirement offers some protection against forgery. Problems may arise if the recorder records a deed that has not been acknowledged or has been improperly acknowledged.</a:t>
            </a:r>
          </a:p>
          <a:p>
            <a:pPr marL="609600" indent="-609600" algn="just" eaLnBrk="1" hangingPunct="1">
              <a:lnSpc>
                <a:spcPct val="70000"/>
              </a:lnSpc>
              <a:buFontTx/>
              <a:buNone/>
              <a:defRPr/>
            </a:pPr>
            <a:endParaRPr lang="en-US" sz="600" b="1" dirty="0">
              <a:solidFill>
                <a:schemeClr val="accent2"/>
              </a:solidFill>
            </a:endParaRPr>
          </a:p>
          <a:p>
            <a:pPr marL="609600" indent="-609600" algn="just" eaLnBrk="1" hangingPunct="1">
              <a:lnSpc>
                <a:spcPct val="70000"/>
              </a:lnSpc>
              <a:buFontTx/>
              <a:buNone/>
              <a:defRPr/>
            </a:pPr>
            <a:r>
              <a:rPr lang="en-US" sz="1400" b="1" dirty="0">
                <a:solidFill>
                  <a:schemeClr val="accent2"/>
                </a:solidFill>
              </a:rPr>
              <a:t>	</a:t>
            </a:r>
            <a:r>
              <a:rPr lang="en-US" sz="2400" b="1" dirty="0">
                <a:solidFill>
                  <a:schemeClr val="accent1">
                    <a:lumMod val="25000"/>
                  </a:schemeClr>
                </a:solidFill>
              </a:rPr>
              <a:t>Mechanics of Recording</a:t>
            </a:r>
          </a:p>
          <a:p>
            <a:pPr marL="609600" indent="-609600" algn="just" eaLnBrk="1" hangingPunct="1">
              <a:lnSpc>
                <a:spcPct val="70000"/>
              </a:lnSpc>
              <a:buFontTx/>
              <a:buNone/>
              <a:defRPr/>
            </a:pPr>
            <a:endParaRPr lang="en-US" sz="600" b="1" dirty="0">
              <a:solidFill>
                <a:schemeClr val="accent2"/>
              </a:solidFill>
            </a:endParaRPr>
          </a:p>
          <a:p>
            <a:pPr marL="609600" indent="-609600" algn="just" eaLnBrk="1" hangingPunct="1">
              <a:lnSpc>
                <a:spcPct val="70000"/>
              </a:lnSpc>
              <a:buFontTx/>
              <a:buNone/>
              <a:defRPr/>
            </a:pPr>
            <a:r>
              <a:rPr lang="en-US" sz="1400" b="1" dirty="0">
                <a:solidFill>
                  <a:schemeClr val="accent2"/>
                </a:solidFill>
              </a:rPr>
              <a:t>1) Filing Copy</a:t>
            </a:r>
          </a:p>
          <a:p>
            <a:pPr marL="609600" indent="-609600" algn="just" eaLnBrk="1" hangingPunct="1">
              <a:lnSpc>
                <a:spcPct val="70000"/>
              </a:lnSpc>
              <a:buFontTx/>
              <a:buNone/>
              <a:defRPr/>
            </a:pPr>
            <a:r>
              <a:rPr lang="en-US" sz="1400" dirty="0">
                <a:solidFill>
                  <a:schemeClr val="accent2"/>
                </a:solidFill>
              </a:rPr>
              <a:t>	The grantee or her agent normally presents the deed to the county recorder, who photographs it and files the copy in the official records. These records are kept chronologically.</a:t>
            </a:r>
          </a:p>
          <a:p>
            <a:pPr marL="609600" indent="-609600" algn="just" eaLnBrk="1" hangingPunct="1">
              <a:lnSpc>
                <a:spcPct val="70000"/>
              </a:lnSpc>
              <a:buFontTx/>
              <a:buNone/>
              <a:defRPr/>
            </a:pPr>
            <a:endParaRPr lang="en-US" sz="600" b="1" dirty="0">
              <a:solidFill>
                <a:schemeClr val="accent2"/>
              </a:solidFill>
            </a:endParaRPr>
          </a:p>
          <a:p>
            <a:pPr marL="609600" indent="-609600" algn="just" eaLnBrk="1" hangingPunct="1">
              <a:lnSpc>
                <a:spcPct val="70000"/>
              </a:lnSpc>
              <a:buFontTx/>
              <a:buNone/>
              <a:defRPr/>
            </a:pPr>
            <a:r>
              <a:rPr lang="en-US" sz="1400" b="1" dirty="0">
                <a:solidFill>
                  <a:schemeClr val="accent2"/>
                </a:solidFill>
              </a:rPr>
              <a:t>2) Indexing</a:t>
            </a:r>
          </a:p>
          <a:p>
            <a:pPr marL="609600" indent="-609600" algn="just" eaLnBrk="1" hangingPunct="1">
              <a:lnSpc>
                <a:spcPct val="70000"/>
              </a:lnSpc>
              <a:buFontTx/>
              <a:buNone/>
              <a:defRPr/>
            </a:pPr>
            <a:r>
              <a:rPr lang="en-US" sz="1400" dirty="0">
                <a:solidFill>
                  <a:schemeClr val="accent2"/>
                </a:solidFill>
              </a:rPr>
              <a:t>	The recorder also indexes the deed to permit title searches. The usual indexes are the grantor-grantee and grantee-grantor indexes, which are arranged by reference</a:t>
            </a:r>
          </a:p>
        </p:txBody>
      </p:sp>
      <p:sp>
        <p:nvSpPr>
          <p:cNvPr id="5" name="Slide Number Placeholder 4"/>
          <p:cNvSpPr>
            <a:spLocks noGrp="1"/>
          </p:cNvSpPr>
          <p:nvPr>
            <p:ph type="sldNum" sz="quarter" idx="12"/>
          </p:nvPr>
        </p:nvSpPr>
        <p:spPr/>
        <p:txBody>
          <a:bodyPr/>
          <a:lstStyle/>
          <a:p>
            <a:pPr>
              <a:defRPr/>
            </a:pPr>
            <a:fld id="{C322AF66-1A51-47C7-ACB6-C3D7D8CBE05D}" type="slidenum">
              <a:rPr lang="en-US" smtClean="0"/>
              <a:pPr>
                <a:defRPr/>
              </a:pPr>
              <a:t>23</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24964">
                                            <p:txEl>
                                              <p:pRg st="0" end="0"/>
                                            </p:txEl>
                                          </p:spTgt>
                                        </p:tgtEl>
                                        <p:attrNameLst>
                                          <p:attrName>style.visibility</p:attrName>
                                        </p:attrNameLst>
                                      </p:cBhvr>
                                      <p:to>
                                        <p:strVal val="visible"/>
                                      </p:to>
                                    </p:set>
                                    <p:anim calcmode="lin" valueType="num">
                                      <p:cBhvr additive="base">
                                        <p:cTn id="7" dur="500" fill="hold"/>
                                        <p:tgtEl>
                                          <p:spTgt spid="424964">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24964">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24964">
                                            <p:txEl>
                                              <p:pRg st="1" end="1"/>
                                            </p:txEl>
                                          </p:spTgt>
                                        </p:tgtEl>
                                        <p:attrNameLst>
                                          <p:attrName>style.visibility</p:attrName>
                                        </p:attrNameLst>
                                      </p:cBhvr>
                                      <p:to>
                                        <p:strVal val="visible"/>
                                      </p:to>
                                    </p:set>
                                    <p:anim calcmode="lin" valueType="num">
                                      <p:cBhvr additive="base">
                                        <p:cTn id="13" dur="500" fill="hold"/>
                                        <p:tgtEl>
                                          <p:spTgt spid="424964">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24964">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4964" grpId="0" build="p"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9" name="Rectangle 5"/>
          <p:cNvSpPr>
            <a:spLocks noChangeArrowheads="1"/>
          </p:cNvSpPr>
          <p:nvPr/>
        </p:nvSpPr>
        <p:spPr bwMode="auto">
          <a:xfrm>
            <a:off x="381000" y="1752600"/>
            <a:ext cx="8229600" cy="4724400"/>
          </a:xfrm>
          <a:prstGeom prst="rect">
            <a:avLst/>
          </a:prstGeom>
          <a:noFill/>
          <a:ln w="9525">
            <a:noFill/>
            <a:miter lim="800000"/>
            <a:headEnd/>
            <a:tailEnd/>
          </a:ln>
          <a:effectLst/>
        </p:spPr>
        <p:txBody>
          <a:bodyPr/>
          <a:lstStyle/>
          <a:p>
            <a:pPr marL="609600" indent="-609600">
              <a:lnSpc>
                <a:spcPct val="70000"/>
              </a:lnSpc>
              <a:defRPr/>
            </a:pPr>
            <a:r>
              <a:rPr lang="en-US" sz="4000" b="1" dirty="0">
                <a:solidFill>
                  <a:srgbClr val="C00000"/>
                </a:solidFill>
              </a:rPr>
              <a:t>Transfers of Real Property</a:t>
            </a:r>
          </a:p>
          <a:p>
            <a:pPr marL="609600" indent="-609600">
              <a:lnSpc>
                <a:spcPct val="70000"/>
              </a:lnSpc>
              <a:defRPr/>
            </a:pPr>
            <a:endParaRPr lang="en-US" sz="600" b="1" i="1" dirty="0">
              <a:solidFill>
                <a:schemeClr val="hlink"/>
              </a:solidFill>
            </a:endParaRPr>
          </a:p>
          <a:p>
            <a:pPr marL="609600" indent="-609600">
              <a:lnSpc>
                <a:spcPct val="70000"/>
              </a:lnSpc>
              <a:defRPr/>
            </a:pPr>
            <a:r>
              <a:rPr lang="en-US" sz="3600" b="1" i="1" dirty="0">
                <a:solidFill>
                  <a:schemeClr val="hlink"/>
                </a:solidFill>
              </a:rPr>
              <a:t>	Conveyance Exercise:</a:t>
            </a:r>
            <a:endParaRPr lang="en-US" sz="3600" b="1" i="1" dirty="0">
              <a:solidFill>
                <a:schemeClr val="accent1">
                  <a:lumMod val="25000"/>
                </a:schemeClr>
              </a:solidFill>
            </a:endParaRPr>
          </a:p>
          <a:p>
            <a:pPr marL="342900" indent="-342900">
              <a:spcBef>
                <a:spcPct val="20000"/>
              </a:spcBef>
              <a:defRPr/>
            </a:pPr>
            <a:r>
              <a:rPr lang="en-US" sz="2400" dirty="0">
                <a:solidFill>
                  <a:srgbClr val="0033CC"/>
                </a:solidFill>
              </a:rPr>
              <a:t>	  </a:t>
            </a:r>
            <a:r>
              <a:rPr lang="en-US" sz="3600" b="1" dirty="0"/>
              <a:t>Who Wants To Be A Home Owner</a:t>
            </a:r>
          </a:p>
        </p:txBody>
      </p:sp>
      <p:pic>
        <p:nvPicPr>
          <p:cNvPr id="62468" name="Picture 7" descr="Home"/>
          <p:cNvPicPr>
            <a:picLocks noChangeAspect="1" noChangeArrowheads="1"/>
          </p:cNvPicPr>
          <p:nvPr/>
        </p:nvPicPr>
        <p:blipFill>
          <a:blip r:embed="rId3" cstate="print"/>
          <a:srcRect/>
          <a:stretch>
            <a:fillRect/>
          </a:stretch>
        </p:blipFill>
        <p:spPr bwMode="auto">
          <a:xfrm>
            <a:off x="3048000" y="3429000"/>
            <a:ext cx="2895600" cy="2879725"/>
          </a:xfrm>
          <a:prstGeom prst="rect">
            <a:avLst/>
          </a:prstGeom>
          <a:noFill/>
          <a:ln w="9525">
            <a:noFill/>
            <a:miter lim="800000"/>
            <a:headEnd/>
            <a:tailEnd/>
          </a:ln>
        </p:spPr>
      </p:pic>
      <p:sp>
        <p:nvSpPr>
          <p:cNvPr id="5" name="Slide Number Placeholder 4"/>
          <p:cNvSpPr>
            <a:spLocks noGrp="1"/>
          </p:cNvSpPr>
          <p:nvPr>
            <p:ph type="sldNum" sz="quarter" idx="12"/>
          </p:nvPr>
        </p:nvSpPr>
        <p:spPr/>
        <p:txBody>
          <a:bodyPr/>
          <a:lstStyle/>
          <a:p>
            <a:pPr>
              <a:defRPr/>
            </a:pPr>
            <a:fld id="{9F8A6F74-B641-430D-924D-C74A73CC2067}" type="slidenum">
              <a:rPr lang="en-US" smtClean="0"/>
              <a:pPr>
                <a:defRPr/>
              </a:pPr>
              <a:t>24</a:t>
            </a:fld>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1" name="Rectangle 3"/>
          <p:cNvSpPr>
            <a:spLocks noChangeArrowheads="1"/>
          </p:cNvSpPr>
          <p:nvPr/>
        </p:nvSpPr>
        <p:spPr bwMode="auto">
          <a:xfrm>
            <a:off x="381000" y="1371600"/>
            <a:ext cx="8229600" cy="3657600"/>
          </a:xfrm>
          <a:prstGeom prst="rect">
            <a:avLst/>
          </a:prstGeom>
          <a:noFill/>
          <a:ln w="9525">
            <a:noFill/>
            <a:miter lim="800000"/>
            <a:headEnd/>
            <a:tailEnd/>
          </a:ln>
        </p:spPr>
        <p:txBody>
          <a:bodyPr/>
          <a:lstStyle/>
          <a:p>
            <a:pPr marL="342900" indent="-342900">
              <a:spcBef>
                <a:spcPct val="20000"/>
              </a:spcBef>
            </a:pPr>
            <a:r>
              <a:rPr lang="en-US" sz="2400" b="1" dirty="0">
                <a:solidFill>
                  <a:srgbClr val="0033CC"/>
                </a:solidFill>
              </a:rPr>
              <a:t>	For next time – </a:t>
            </a:r>
            <a:r>
              <a:rPr lang="en-US" sz="2400" b="1" dirty="0"/>
              <a:t>Read Assignments for Classes One to </a:t>
            </a:r>
            <a:r>
              <a:rPr lang="en-US" sz="2400" b="1" dirty="0" smtClean="0"/>
              <a:t>Twenty-Two </a:t>
            </a:r>
            <a:r>
              <a:rPr lang="en-US" sz="2400" b="1" dirty="0"/>
              <a:t>on the Webpage. </a:t>
            </a:r>
          </a:p>
          <a:p>
            <a:pPr marL="342900" indent="-342900">
              <a:spcBef>
                <a:spcPct val="20000"/>
              </a:spcBef>
              <a:buFontTx/>
              <a:buChar char="•"/>
            </a:pPr>
            <a:r>
              <a:rPr lang="en-US" sz="2400" b="1" dirty="0">
                <a:solidFill>
                  <a:srgbClr val="C00000"/>
                </a:solidFill>
              </a:rPr>
              <a:t>Questions???</a:t>
            </a:r>
          </a:p>
          <a:p>
            <a:pPr marL="342900" indent="-342900">
              <a:spcBef>
                <a:spcPct val="20000"/>
              </a:spcBef>
            </a:pPr>
            <a:endParaRPr lang="en-US" sz="2400" dirty="0">
              <a:solidFill>
                <a:srgbClr val="0033CC"/>
              </a:solidFill>
            </a:endParaRPr>
          </a:p>
        </p:txBody>
      </p:sp>
      <p:sp>
        <p:nvSpPr>
          <p:cNvPr id="4" name="Slide Number Placeholder 3"/>
          <p:cNvSpPr>
            <a:spLocks noGrp="1"/>
          </p:cNvSpPr>
          <p:nvPr>
            <p:ph type="sldNum" sz="quarter" idx="12"/>
          </p:nvPr>
        </p:nvSpPr>
        <p:spPr/>
        <p:txBody>
          <a:bodyPr/>
          <a:lstStyle/>
          <a:p>
            <a:pPr>
              <a:defRPr/>
            </a:pPr>
            <a:fld id="{9F8A6F74-B641-430D-924D-C74A73CC2067}" type="slidenum">
              <a:rPr lang="en-US" smtClean="0"/>
              <a:pPr>
                <a:defRPr/>
              </a:pPr>
              <a:t>25</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5" name="Picture 3"/>
          <p:cNvPicPr>
            <a:picLocks noChangeAspect="1" noChangeArrowheads="1"/>
          </p:cNvPicPr>
          <p:nvPr/>
        </p:nvPicPr>
        <p:blipFill>
          <a:blip r:embed="rId2" cstate="print"/>
          <a:srcRect/>
          <a:stretch>
            <a:fillRect/>
          </a:stretch>
        </p:blipFill>
        <p:spPr bwMode="auto">
          <a:xfrm>
            <a:off x="228600" y="990600"/>
            <a:ext cx="8686800" cy="5700712"/>
          </a:xfrm>
          <a:prstGeom prst="rect">
            <a:avLst/>
          </a:prstGeom>
          <a:noFill/>
          <a:ln w="9525">
            <a:noFill/>
            <a:miter lim="800000"/>
            <a:headEnd/>
            <a:tailEnd/>
          </a:ln>
        </p:spPr>
      </p:pic>
      <p:sp>
        <p:nvSpPr>
          <p:cNvPr id="5" name="TextBox 4"/>
          <p:cNvSpPr txBox="1"/>
          <p:nvPr/>
        </p:nvSpPr>
        <p:spPr>
          <a:xfrm>
            <a:off x="685800" y="1905000"/>
            <a:ext cx="7696200" cy="3939540"/>
          </a:xfrm>
          <a:prstGeom prst="rect">
            <a:avLst/>
          </a:prstGeom>
          <a:solidFill>
            <a:schemeClr val="accent3"/>
          </a:solidFill>
        </p:spPr>
        <p:txBody>
          <a:bodyPr>
            <a:spAutoFit/>
          </a:bodyPr>
          <a:lstStyle/>
          <a:p>
            <a:pPr marL="342900" indent="-342900">
              <a:lnSpc>
                <a:spcPct val="80000"/>
              </a:lnSpc>
              <a:spcBef>
                <a:spcPct val="20000"/>
              </a:spcBef>
              <a:defRPr/>
            </a:pPr>
            <a:r>
              <a:rPr lang="en-US" sz="3600" b="1" i="1" dirty="0">
                <a:solidFill>
                  <a:srgbClr val="C00000"/>
                </a:solidFill>
              </a:rPr>
              <a:t>Tonight We Will Speak About:</a:t>
            </a:r>
          </a:p>
          <a:p>
            <a:pPr marL="342900" indent="-342900">
              <a:lnSpc>
                <a:spcPct val="80000"/>
              </a:lnSpc>
              <a:spcBef>
                <a:spcPts val="100"/>
              </a:spcBef>
              <a:buFontTx/>
              <a:buChar char="•"/>
              <a:defRPr/>
            </a:pPr>
            <a:r>
              <a:rPr lang="en-US" sz="2400" b="1" dirty="0">
                <a:solidFill>
                  <a:srgbClr val="002060"/>
                </a:solidFill>
              </a:rPr>
              <a:t>We Will Discuss:</a:t>
            </a:r>
          </a:p>
          <a:p>
            <a:pPr marL="342900" indent="-342900">
              <a:lnSpc>
                <a:spcPct val="80000"/>
              </a:lnSpc>
              <a:spcBef>
                <a:spcPts val="100"/>
              </a:spcBef>
              <a:defRPr/>
            </a:pPr>
            <a:endParaRPr lang="en-US" sz="2400" dirty="0">
              <a:solidFill>
                <a:srgbClr val="0033CC"/>
              </a:solidFill>
            </a:endParaRPr>
          </a:p>
          <a:p>
            <a:pPr marL="342900" indent="-342900">
              <a:lnSpc>
                <a:spcPct val="80000"/>
              </a:lnSpc>
              <a:spcBef>
                <a:spcPts val="100"/>
              </a:spcBef>
              <a:defRPr/>
            </a:pPr>
            <a:r>
              <a:rPr lang="en-US" sz="2400" dirty="0">
                <a:solidFill>
                  <a:srgbClr val="0033CC"/>
                </a:solidFill>
              </a:rPr>
              <a:t>	</a:t>
            </a:r>
            <a:r>
              <a:rPr lang="en-US" sz="2400" b="1" i="1" dirty="0">
                <a:solidFill>
                  <a:schemeClr val="accent1">
                    <a:lumMod val="25000"/>
                  </a:schemeClr>
                </a:solidFill>
              </a:rPr>
              <a:t>- Conveyances</a:t>
            </a:r>
          </a:p>
          <a:p>
            <a:pPr>
              <a:lnSpc>
                <a:spcPct val="80000"/>
              </a:lnSpc>
              <a:spcBef>
                <a:spcPts val="100"/>
              </a:spcBef>
              <a:defRPr/>
            </a:pPr>
            <a:endParaRPr lang="en-US" sz="2400" dirty="0">
              <a:solidFill>
                <a:srgbClr val="0033CC"/>
              </a:solidFill>
            </a:endParaRPr>
          </a:p>
          <a:p>
            <a:pPr>
              <a:lnSpc>
                <a:spcPct val="80000"/>
              </a:lnSpc>
              <a:spcBef>
                <a:spcPts val="100"/>
              </a:spcBef>
              <a:defRPr/>
            </a:pPr>
            <a:r>
              <a:rPr lang="en-US" sz="2400" dirty="0">
                <a:solidFill>
                  <a:srgbClr val="0033CC"/>
                </a:solidFill>
              </a:rPr>
              <a:t>        </a:t>
            </a:r>
            <a:r>
              <a:rPr lang="en-US" sz="2400" b="1" i="1" dirty="0">
                <a:solidFill>
                  <a:srgbClr val="C00000"/>
                </a:solidFill>
              </a:rPr>
              <a:t>- CMDR</a:t>
            </a:r>
          </a:p>
          <a:p>
            <a:pPr>
              <a:lnSpc>
                <a:spcPct val="80000"/>
              </a:lnSpc>
              <a:spcBef>
                <a:spcPts val="100"/>
              </a:spcBef>
              <a:defRPr/>
            </a:pPr>
            <a:r>
              <a:rPr lang="en-US" sz="2400" b="1" i="1" dirty="0">
                <a:solidFill>
                  <a:srgbClr val="C00000"/>
                </a:solidFill>
              </a:rPr>
              <a:t>	</a:t>
            </a:r>
            <a:r>
              <a:rPr lang="en-US" sz="2400" b="1" dirty="0">
                <a:solidFill>
                  <a:srgbClr val="003300"/>
                </a:solidFill>
              </a:rPr>
              <a:t>1. Contract,</a:t>
            </a:r>
          </a:p>
          <a:p>
            <a:pPr>
              <a:lnSpc>
                <a:spcPct val="80000"/>
              </a:lnSpc>
              <a:spcBef>
                <a:spcPts val="100"/>
              </a:spcBef>
              <a:defRPr/>
            </a:pPr>
            <a:r>
              <a:rPr lang="en-US" sz="2400" b="1" dirty="0">
                <a:solidFill>
                  <a:srgbClr val="003300"/>
                </a:solidFill>
              </a:rPr>
              <a:t>	2. Mortgage,  </a:t>
            </a:r>
          </a:p>
          <a:p>
            <a:pPr>
              <a:lnSpc>
                <a:spcPct val="80000"/>
              </a:lnSpc>
              <a:spcBef>
                <a:spcPts val="100"/>
              </a:spcBef>
              <a:defRPr/>
            </a:pPr>
            <a:r>
              <a:rPr lang="en-US" sz="2400" b="1" dirty="0">
                <a:solidFill>
                  <a:srgbClr val="003300"/>
                </a:solidFill>
              </a:rPr>
              <a:t>	3. Deed, and </a:t>
            </a:r>
          </a:p>
          <a:p>
            <a:pPr>
              <a:lnSpc>
                <a:spcPct val="80000"/>
              </a:lnSpc>
              <a:spcBef>
                <a:spcPts val="100"/>
              </a:spcBef>
              <a:defRPr/>
            </a:pPr>
            <a:r>
              <a:rPr lang="en-US" sz="2400" b="1" dirty="0">
                <a:solidFill>
                  <a:srgbClr val="003300"/>
                </a:solidFill>
              </a:rPr>
              <a:t>`	4. Recording</a:t>
            </a:r>
          </a:p>
          <a:p>
            <a:pPr>
              <a:lnSpc>
                <a:spcPct val="80000"/>
              </a:lnSpc>
              <a:spcBef>
                <a:spcPts val="100"/>
              </a:spcBef>
              <a:defRPr/>
            </a:pPr>
            <a:endParaRPr lang="en-US" sz="1200" b="1" i="1" dirty="0">
              <a:solidFill>
                <a:srgbClr val="003300"/>
              </a:solidFill>
            </a:endParaRPr>
          </a:p>
          <a:p>
            <a:pPr>
              <a:lnSpc>
                <a:spcPct val="80000"/>
              </a:lnSpc>
              <a:spcBef>
                <a:spcPts val="100"/>
              </a:spcBef>
              <a:defRPr/>
            </a:pPr>
            <a:r>
              <a:rPr lang="en-US" sz="2400" b="1" i="1" dirty="0">
                <a:solidFill>
                  <a:schemeClr val="accent1">
                    <a:lumMod val="25000"/>
                  </a:schemeClr>
                </a:solidFill>
              </a:rPr>
              <a:t>      - Who Wants to Be a Homeowner</a:t>
            </a:r>
          </a:p>
          <a:p>
            <a:pPr>
              <a:lnSpc>
                <a:spcPct val="80000"/>
              </a:lnSpc>
              <a:spcBef>
                <a:spcPts val="100"/>
              </a:spcBef>
              <a:defRPr/>
            </a:pPr>
            <a:endParaRPr lang="en-US" sz="1200" b="1" i="1" dirty="0">
              <a:solidFill>
                <a:srgbClr val="C00000"/>
              </a:solidFill>
            </a:endParaRPr>
          </a:p>
        </p:txBody>
      </p:sp>
      <p:sp>
        <p:nvSpPr>
          <p:cNvPr id="6" name="Slide Number Placeholder 5"/>
          <p:cNvSpPr>
            <a:spLocks noGrp="1"/>
          </p:cNvSpPr>
          <p:nvPr>
            <p:ph type="sldNum" sz="quarter" idx="12"/>
          </p:nvPr>
        </p:nvSpPr>
        <p:spPr/>
        <p:txBody>
          <a:bodyPr/>
          <a:lstStyle/>
          <a:p>
            <a:pPr>
              <a:defRPr/>
            </a:pPr>
            <a:fld id="{9F8A6F74-B641-430D-924D-C74A73CC2067}" type="slidenum">
              <a:rPr lang="en-US" smtClean="0"/>
              <a:pPr>
                <a:defRPr/>
              </a:pPr>
              <a:t>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Text Box 5"/>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281606" name="Rectangle 6"/>
          <p:cNvSpPr>
            <a:spLocks noGrp="1" noChangeArrowheads="1"/>
          </p:cNvSpPr>
          <p:nvPr>
            <p:ph type="body" idx="1"/>
          </p:nvPr>
        </p:nvSpPr>
        <p:spPr>
          <a:xfrm>
            <a:off x="152400" y="1143000"/>
            <a:ext cx="8839200" cy="5257800"/>
          </a:xfrm>
        </p:spPr>
        <p:txBody>
          <a:bodyPr/>
          <a:lstStyle/>
          <a:p>
            <a:pPr marL="609600" indent="-609600" eaLnBrk="1" hangingPunct="1">
              <a:lnSpc>
                <a:spcPct val="90000"/>
              </a:lnSpc>
              <a:buFontTx/>
              <a:buNone/>
              <a:defRPr/>
            </a:pPr>
            <a:endParaRPr lang="en-US" sz="4400" b="1" dirty="0">
              <a:solidFill>
                <a:srgbClr val="C00000"/>
              </a:solidFill>
            </a:endParaRPr>
          </a:p>
          <a:p>
            <a:pPr marL="609600" indent="-609600" eaLnBrk="1" hangingPunct="1">
              <a:lnSpc>
                <a:spcPct val="90000"/>
              </a:lnSpc>
              <a:buFontTx/>
              <a:buNone/>
              <a:defRPr/>
            </a:pPr>
            <a:endParaRPr lang="en-US" sz="2000" b="1" dirty="0">
              <a:solidFill>
                <a:srgbClr val="C00000"/>
              </a:solidFill>
            </a:endParaRPr>
          </a:p>
          <a:p>
            <a:pPr marL="609600" indent="-609600" eaLnBrk="1" hangingPunct="1">
              <a:lnSpc>
                <a:spcPct val="90000"/>
              </a:lnSpc>
              <a:buFontTx/>
              <a:buNone/>
              <a:defRPr/>
            </a:pPr>
            <a:r>
              <a:rPr lang="en-US" sz="4400" b="1" dirty="0">
                <a:solidFill>
                  <a:srgbClr val="C00000"/>
                </a:solidFill>
              </a:rPr>
              <a:t>    Transfers, Conveyances and</a:t>
            </a:r>
          </a:p>
          <a:p>
            <a:pPr marL="609600" indent="-609600" eaLnBrk="1" hangingPunct="1">
              <a:lnSpc>
                <a:spcPct val="90000"/>
              </a:lnSpc>
              <a:buFontTx/>
              <a:buNone/>
              <a:defRPr/>
            </a:pPr>
            <a:r>
              <a:rPr lang="en-US" sz="4400" b="1" i="1" dirty="0">
                <a:solidFill>
                  <a:srgbClr val="C00000"/>
                </a:solidFill>
              </a:rPr>
              <a:t>	</a:t>
            </a:r>
            <a:r>
              <a:rPr lang="en-US" sz="4400" b="1" dirty="0">
                <a:solidFill>
                  <a:srgbClr val="C00000"/>
                </a:solidFill>
              </a:rPr>
              <a:t>Security Interests</a:t>
            </a:r>
          </a:p>
          <a:p>
            <a:pPr marL="609600" indent="-609600" eaLnBrk="1" hangingPunct="1">
              <a:lnSpc>
                <a:spcPct val="90000"/>
              </a:lnSpc>
              <a:buFontTx/>
              <a:buNone/>
              <a:defRPr/>
            </a:pPr>
            <a:r>
              <a:rPr lang="en-US" sz="1000" b="1" i="1" dirty="0"/>
              <a:t>	</a:t>
            </a:r>
            <a:endParaRPr lang="en-US" sz="2000" b="1" i="1" dirty="0">
              <a:solidFill>
                <a:schemeClr val="accent5">
                  <a:lumMod val="50000"/>
                </a:schemeClr>
              </a:solidFill>
            </a:endParaRPr>
          </a:p>
          <a:p>
            <a:pPr marL="609600" indent="-609600" eaLnBrk="1" hangingPunct="1">
              <a:lnSpc>
                <a:spcPct val="80000"/>
              </a:lnSpc>
              <a:buFontTx/>
              <a:buNone/>
              <a:defRPr/>
            </a:pPr>
            <a:endParaRPr lang="en-US" sz="2400" b="1" i="1" dirty="0">
              <a:solidFill>
                <a:schemeClr val="accent2"/>
              </a:solidFill>
            </a:endParaRPr>
          </a:p>
        </p:txBody>
      </p:sp>
      <p:sp>
        <p:nvSpPr>
          <p:cNvPr id="5" name="Slide Number Placeholder 4"/>
          <p:cNvSpPr>
            <a:spLocks noGrp="1"/>
          </p:cNvSpPr>
          <p:nvPr>
            <p:ph type="sldNum" sz="quarter" idx="12"/>
          </p:nvPr>
        </p:nvSpPr>
        <p:spPr/>
        <p:txBody>
          <a:bodyPr/>
          <a:lstStyle/>
          <a:p>
            <a:pPr>
              <a:defRPr/>
            </a:pPr>
            <a:fld id="{C322AF66-1A51-47C7-ACB6-C3D7D8CBE05D}" type="slidenum">
              <a:rPr lang="en-US" smtClean="0"/>
              <a:pPr>
                <a:defRPr/>
              </a:pPr>
              <a:t>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81606">
                                            <p:txEl>
                                              <p:pRg st="2" end="2"/>
                                            </p:txEl>
                                          </p:spTgt>
                                        </p:tgtEl>
                                        <p:attrNameLst>
                                          <p:attrName>style.visibility</p:attrName>
                                        </p:attrNameLst>
                                      </p:cBhvr>
                                      <p:to>
                                        <p:strVal val="visible"/>
                                      </p:to>
                                    </p:set>
                                    <p:anim calcmode="lin" valueType="num">
                                      <p:cBhvr additive="base">
                                        <p:cTn id="7" dur="500" fill="hold"/>
                                        <p:tgtEl>
                                          <p:spTgt spid="281606">
                                            <p:txEl>
                                              <p:pRg st="2" end="2"/>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81606">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81606">
                                            <p:txEl>
                                              <p:pRg st="3" end="3"/>
                                            </p:txEl>
                                          </p:spTgt>
                                        </p:tgtEl>
                                        <p:attrNameLst>
                                          <p:attrName>style.visibility</p:attrName>
                                        </p:attrNameLst>
                                      </p:cBhvr>
                                      <p:to>
                                        <p:strVal val="visible"/>
                                      </p:to>
                                    </p:set>
                                    <p:anim calcmode="lin" valueType="num">
                                      <p:cBhvr additive="base">
                                        <p:cTn id="13" dur="500" fill="hold"/>
                                        <p:tgtEl>
                                          <p:spTgt spid="281606">
                                            <p:txEl>
                                              <p:pRg st="3" end="3"/>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81606">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81606">
                                            <p:txEl>
                                              <p:pRg st="4" end="4"/>
                                            </p:txEl>
                                          </p:spTgt>
                                        </p:tgtEl>
                                        <p:attrNameLst>
                                          <p:attrName>style.visibility</p:attrName>
                                        </p:attrNameLst>
                                      </p:cBhvr>
                                      <p:to>
                                        <p:strVal val="visible"/>
                                      </p:to>
                                    </p:set>
                                    <p:anim calcmode="lin" valueType="num">
                                      <p:cBhvr additive="base">
                                        <p:cTn id="19" dur="500" fill="hold"/>
                                        <p:tgtEl>
                                          <p:spTgt spid="281606">
                                            <p:txEl>
                                              <p:pRg st="4" end="4"/>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81606">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1606" grpId="0"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5" name="Text Box 4"/>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402437" name="Rectangle 5"/>
          <p:cNvSpPr>
            <a:spLocks noGrp="1" noChangeArrowheads="1"/>
          </p:cNvSpPr>
          <p:nvPr>
            <p:ph type="body" idx="1"/>
          </p:nvPr>
        </p:nvSpPr>
        <p:spPr>
          <a:xfrm>
            <a:off x="304800" y="1066800"/>
            <a:ext cx="8610600" cy="5562600"/>
          </a:xfrm>
        </p:spPr>
        <p:txBody>
          <a:bodyPr/>
          <a:lstStyle/>
          <a:p>
            <a:pPr marL="609600" indent="-609600" eaLnBrk="1" hangingPunct="1">
              <a:lnSpc>
                <a:spcPct val="70000"/>
              </a:lnSpc>
              <a:buFontTx/>
              <a:buNone/>
              <a:defRPr/>
            </a:pPr>
            <a:r>
              <a:rPr lang="en-US" sz="3600" b="1" dirty="0">
                <a:solidFill>
                  <a:srgbClr val="C00000"/>
                </a:solidFill>
              </a:rPr>
              <a:t>Transfers and Conveyances: </a:t>
            </a:r>
          </a:p>
          <a:p>
            <a:pPr marL="609600" indent="-609600" eaLnBrk="1" hangingPunct="1">
              <a:lnSpc>
                <a:spcPct val="70000"/>
              </a:lnSpc>
              <a:buFontTx/>
              <a:buNone/>
              <a:defRPr/>
            </a:pPr>
            <a:r>
              <a:rPr lang="en-US" b="1" i="1" dirty="0">
                <a:solidFill>
                  <a:schemeClr val="accent1">
                    <a:lumMod val="50000"/>
                  </a:schemeClr>
                </a:solidFill>
              </a:rPr>
              <a:t>  Generally:</a:t>
            </a:r>
            <a:endParaRPr lang="en-US" b="1" i="1" dirty="0"/>
          </a:p>
          <a:p>
            <a:pPr marL="609600" indent="-609600" eaLnBrk="1" hangingPunct="1">
              <a:buFontTx/>
              <a:buNone/>
              <a:defRPr/>
            </a:pPr>
            <a:r>
              <a:rPr lang="en-US" sz="2800" b="1" i="1" dirty="0"/>
              <a:t>                      Conveyances - </a:t>
            </a:r>
            <a:r>
              <a:rPr lang="en-US" sz="2800" b="1" i="1" dirty="0" err="1"/>
              <a:t>C</a:t>
            </a:r>
            <a:r>
              <a:rPr lang="en-US" sz="2000" b="1" i="1" dirty="0" err="1"/>
              <a:t>o</a:t>
            </a:r>
            <a:r>
              <a:rPr lang="en-US" sz="2800" b="1" i="1" dirty="0" err="1"/>
              <a:t>M</a:t>
            </a:r>
            <a:r>
              <a:rPr lang="en-US" sz="2000" b="1" i="1" dirty="0" err="1"/>
              <a:t>man</a:t>
            </a:r>
            <a:r>
              <a:rPr lang="en-US" sz="2800" b="1" i="1" dirty="0" err="1"/>
              <a:t>D</a:t>
            </a:r>
            <a:r>
              <a:rPr lang="en-US" sz="2000" b="1" i="1" dirty="0" err="1"/>
              <a:t>e</a:t>
            </a:r>
            <a:r>
              <a:rPr lang="en-US" sz="2800" b="1" i="1" dirty="0" err="1"/>
              <a:t>R</a:t>
            </a:r>
            <a:endParaRPr lang="en-US" sz="2800" b="1" i="1" dirty="0"/>
          </a:p>
          <a:p>
            <a:pPr marL="609600" indent="-609600" eaLnBrk="1" hangingPunct="1">
              <a:buFontTx/>
              <a:buNone/>
              <a:defRPr/>
            </a:pPr>
            <a:r>
              <a:rPr lang="en-US" b="1" i="1" dirty="0">
                <a:solidFill>
                  <a:schemeClr val="accent2"/>
                </a:solidFill>
              </a:rPr>
              <a:t>	</a:t>
            </a:r>
            <a:r>
              <a:rPr lang="en-US" sz="2800" b="1" i="1" dirty="0">
                <a:solidFill>
                  <a:schemeClr val="accent2"/>
                </a:solidFill>
              </a:rPr>
              <a:t>There are four major factors to a transfer of real property.  They are:</a:t>
            </a:r>
          </a:p>
          <a:p>
            <a:pPr marL="609600" indent="-609600" eaLnBrk="1" hangingPunct="1">
              <a:buFont typeface="Wingdings" pitchFamily="2" charset="2"/>
              <a:buChar char="§"/>
              <a:defRPr/>
            </a:pPr>
            <a:r>
              <a:rPr lang="en-US" sz="2800" b="1" i="1" dirty="0">
                <a:solidFill>
                  <a:schemeClr val="hlink"/>
                </a:solidFill>
              </a:rPr>
              <a:t>Contract</a:t>
            </a:r>
          </a:p>
          <a:p>
            <a:pPr marL="609600" indent="-609600" eaLnBrk="1" hangingPunct="1">
              <a:buFont typeface="Wingdings" pitchFamily="2" charset="2"/>
              <a:buChar char="§"/>
              <a:defRPr/>
            </a:pPr>
            <a:r>
              <a:rPr lang="en-US" sz="2800" b="1" i="1" dirty="0">
                <a:solidFill>
                  <a:schemeClr val="hlink"/>
                </a:solidFill>
              </a:rPr>
              <a:t>Mortgage</a:t>
            </a:r>
          </a:p>
          <a:p>
            <a:pPr marL="609600" indent="-609600" eaLnBrk="1" hangingPunct="1">
              <a:buFont typeface="Wingdings" pitchFamily="2" charset="2"/>
              <a:buChar char="§"/>
              <a:defRPr/>
            </a:pPr>
            <a:r>
              <a:rPr lang="en-US" sz="2800" b="1" i="1" dirty="0">
                <a:solidFill>
                  <a:schemeClr val="hlink"/>
                </a:solidFill>
              </a:rPr>
              <a:t>Deed</a:t>
            </a:r>
          </a:p>
          <a:p>
            <a:pPr marL="609600" indent="-609600" eaLnBrk="1" hangingPunct="1">
              <a:buFont typeface="Wingdings" pitchFamily="2" charset="2"/>
              <a:buChar char="§"/>
              <a:defRPr/>
            </a:pPr>
            <a:r>
              <a:rPr lang="en-US" sz="2800" b="1" i="1" dirty="0">
                <a:solidFill>
                  <a:schemeClr val="hlink"/>
                </a:solidFill>
              </a:rPr>
              <a:t>Recording</a:t>
            </a:r>
          </a:p>
          <a:p>
            <a:pPr marL="609600" indent="-609600" eaLnBrk="1" hangingPunct="1">
              <a:buFontTx/>
              <a:buNone/>
              <a:defRPr/>
            </a:pPr>
            <a:endParaRPr lang="en-US" sz="2800" b="1" i="1" dirty="0">
              <a:solidFill>
                <a:schemeClr val="accent2"/>
              </a:solidFill>
            </a:endParaRPr>
          </a:p>
        </p:txBody>
      </p:sp>
      <p:pic>
        <p:nvPicPr>
          <p:cNvPr id="49157" name="Picture 7" descr="commander8x10x300dpi">
            <a:hlinkClick r:id="rId4"/>
          </p:cNvPr>
          <p:cNvPicPr>
            <a:picLocks noChangeAspect="1" noChangeArrowheads="1"/>
          </p:cNvPicPr>
          <p:nvPr/>
        </p:nvPicPr>
        <p:blipFill>
          <a:blip r:embed="rId5" cstate="print"/>
          <a:srcRect/>
          <a:stretch>
            <a:fillRect/>
          </a:stretch>
        </p:blipFill>
        <p:spPr bwMode="auto">
          <a:xfrm>
            <a:off x="5791200" y="3657600"/>
            <a:ext cx="1828800" cy="2286000"/>
          </a:xfrm>
          <a:prstGeom prst="rect">
            <a:avLst/>
          </a:prstGeom>
          <a:noFill/>
          <a:ln w="9525">
            <a:noFill/>
            <a:miter lim="800000"/>
            <a:headEnd/>
            <a:tailEnd/>
          </a:ln>
        </p:spPr>
      </p:pic>
      <p:sp>
        <p:nvSpPr>
          <p:cNvPr id="6" name="Slide Number Placeholder 5"/>
          <p:cNvSpPr>
            <a:spLocks noGrp="1"/>
          </p:cNvSpPr>
          <p:nvPr>
            <p:ph type="sldNum" sz="quarter" idx="12"/>
          </p:nvPr>
        </p:nvSpPr>
        <p:spPr/>
        <p:txBody>
          <a:bodyPr/>
          <a:lstStyle/>
          <a:p>
            <a:pPr>
              <a:defRPr/>
            </a:pPr>
            <a:fld id="{C322AF66-1A51-47C7-ACB6-C3D7D8CBE05D}" type="slidenum">
              <a:rPr lang="en-US" smtClean="0"/>
              <a:pPr>
                <a:defRPr/>
              </a:pPr>
              <a:t>5</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02437">
                                            <p:txEl>
                                              <p:pRg st="0" end="0"/>
                                            </p:txEl>
                                          </p:spTgt>
                                        </p:tgtEl>
                                        <p:attrNameLst>
                                          <p:attrName>style.visibility</p:attrName>
                                        </p:attrNameLst>
                                      </p:cBhvr>
                                      <p:to>
                                        <p:strVal val="visible"/>
                                      </p:to>
                                    </p:set>
                                    <p:anim calcmode="lin" valueType="num">
                                      <p:cBhvr additive="base">
                                        <p:cTn id="7" dur="500" fill="hold"/>
                                        <p:tgtEl>
                                          <p:spTgt spid="40243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02437">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02437">
                                            <p:txEl>
                                              <p:pRg st="1" end="1"/>
                                            </p:txEl>
                                          </p:spTgt>
                                        </p:tgtEl>
                                        <p:attrNameLst>
                                          <p:attrName>style.visibility</p:attrName>
                                        </p:attrNameLst>
                                      </p:cBhvr>
                                      <p:to>
                                        <p:strVal val="visible"/>
                                      </p:to>
                                    </p:set>
                                    <p:anim calcmode="lin" valueType="num">
                                      <p:cBhvr additive="base">
                                        <p:cTn id="13" dur="500" fill="hold"/>
                                        <p:tgtEl>
                                          <p:spTgt spid="40243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02437">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02437">
                                            <p:txEl>
                                              <p:pRg st="2" end="2"/>
                                            </p:txEl>
                                          </p:spTgt>
                                        </p:tgtEl>
                                        <p:attrNameLst>
                                          <p:attrName>style.visibility</p:attrName>
                                        </p:attrNameLst>
                                      </p:cBhvr>
                                      <p:to>
                                        <p:strVal val="visible"/>
                                      </p:to>
                                    </p:set>
                                    <p:anim calcmode="lin" valueType="num">
                                      <p:cBhvr additive="base">
                                        <p:cTn id="19" dur="500" fill="hold"/>
                                        <p:tgtEl>
                                          <p:spTgt spid="402437">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02437">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02437">
                                            <p:txEl>
                                              <p:pRg st="3" end="3"/>
                                            </p:txEl>
                                          </p:spTgt>
                                        </p:tgtEl>
                                        <p:attrNameLst>
                                          <p:attrName>style.visibility</p:attrName>
                                        </p:attrNameLst>
                                      </p:cBhvr>
                                      <p:to>
                                        <p:strVal val="visible"/>
                                      </p:to>
                                    </p:set>
                                    <p:anim calcmode="lin" valueType="num">
                                      <p:cBhvr additive="base">
                                        <p:cTn id="25" dur="500" fill="hold"/>
                                        <p:tgtEl>
                                          <p:spTgt spid="402437">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02437">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CHIMES.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02437">
                                            <p:txEl>
                                              <p:pRg st="4" end="4"/>
                                            </p:txEl>
                                          </p:spTgt>
                                        </p:tgtEl>
                                        <p:attrNameLst>
                                          <p:attrName>style.visibility</p:attrName>
                                        </p:attrNameLst>
                                      </p:cBhvr>
                                      <p:to>
                                        <p:strVal val="visible"/>
                                      </p:to>
                                    </p:set>
                                    <p:anim calcmode="lin" valueType="num">
                                      <p:cBhvr additive="base">
                                        <p:cTn id="31" dur="500" fill="hold"/>
                                        <p:tgtEl>
                                          <p:spTgt spid="402437">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02437">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CHIMES.WAV"/>
                                        </p:tgtEl>
                                      </p:cMediaNode>
                                    </p:audio>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402437">
                                            <p:txEl>
                                              <p:pRg st="5" end="5"/>
                                            </p:txEl>
                                          </p:spTgt>
                                        </p:tgtEl>
                                        <p:attrNameLst>
                                          <p:attrName>style.visibility</p:attrName>
                                        </p:attrNameLst>
                                      </p:cBhvr>
                                      <p:to>
                                        <p:strVal val="visible"/>
                                      </p:to>
                                    </p:set>
                                    <p:anim calcmode="lin" valueType="num">
                                      <p:cBhvr additive="base">
                                        <p:cTn id="37" dur="500" fill="hold"/>
                                        <p:tgtEl>
                                          <p:spTgt spid="402437">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402437">
                                            <p:txEl>
                                              <p:pRg st="5" end="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3" name="CHIMES.WAV"/>
                                        </p:tgtEl>
                                      </p:cMediaNode>
                                    </p:audio>
                                  </p:sub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402437">
                                            <p:txEl>
                                              <p:pRg st="6" end="6"/>
                                            </p:txEl>
                                          </p:spTgt>
                                        </p:tgtEl>
                                        <p:attrNameLst>
                                          <p:attrName>style.visibility</p:attrName>
                                        </p:attrNameLst>
                                      </p:cBhvr>
                                      <p:to>
                                        <p:strVal val="visible"/>
                                      </p:to>
                                    </p:set>
                                    <p:anim calcmode="lin" valueType="num">
                                      <p:cBhvr additive="base">
                                        <p:cTn id="43" dur="500" fill="hold"/>
                                        <p:tgtEl>
                                          <p:spTgt spid="402437">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402437">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3" name="CHIMES.WAV"/>
                                        </p:tgtEl>
                                      </p:cMediaNode>
                                    </p:audio>
                                  </p:sub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402437">
                                            <p:txEl>
                                              <p:pRg st="7" end="7"/>
                                            </p:txEl>
                                          </p:spTgt>
                                        </p:tgtEl>
                                        <p:attrNameLst>
                                          <p:attrName>style.visibility</p:attrName>
                                        </p:attrNameLst>
                                      </p:cBhvr>
                                      <p:to>
                                        <p:strVal val="visible"/>
                                      </p:to>
                                    </p:set>
                                    <p:anim calcmode="lin" valueType="num">
                                      <p:cBhvr additive="base">
                                        <p:cTn id="49" dur="500" fill="hold"/>
                                        <p:tgtEl>
                                          <p:spTgt spid="402437">
                                            <p:txEl>
                                              <p:pRg st="7" end="7"/>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402437">
                                            <p:txEl>
                                              <p:pRg st="7" end="7"/>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7"/>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2437"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Text Box 5"/>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281606" name="Rectangle 6"/>
          <p:cNvSpPr>
            <a:spLocks noGrp="1" noChangeArrowheads="1"/>
          </p:cNvSpPr>
          <p:nvPr>
            <p:ph type="body" idx="1"/>
          </p:nvPr>
        </p:nvSpPr>
        <p:spPr>
          <a:xfrm>
            <a:off x="152400" y="1143000"/>
            <a:ext cx="8839200" cy="5257800"/>
          </a:xfrm>
        </p:spPr>
        <p:txBody>
          <a:bodyPr/>
          <a:lstStyle/>
          <a:p>
            <a:pPr marL="609600" indent="-609600" eaLnBrk="1" hangingPunct="1">
              <a:lnSpc>
                <a:spcPct val="90000"/>
              </a:lnSpc>
              <a:buFontTx/>
              <a:buNone/>
              <a:defRPr/>
            </a:pPr>
            <a:endParaRPr lang="en-US" sz="4400" b="1" dirty="0">
              <a:solidFill>
                <a:srgbClr val="C00000"/>
              </a:solidFill>
            </a:endParaRPr>
          </a:p>
          <a:p>
            <a:pPr marL="609600" indent="-609600" eaLnBrk="1" hangingPunct="1">
              <a:lnSpc>
                <a:spcPct val="90000"/>
              </a:lnSpc>
              <a:buFontTx/>
              <a:buNone/>
              <a:defRPr/>
            </a:pPr>
            <a:r>
              <a:rPr lang="en-US" sz="4400" b="1" dirty="0">
                <a:solidFill>
                  <a:srgbClr val="C00000"/>
                </a:solidFill>
              </a:rPr>
              <a:t>				</a:t>
            </a:r>
            <a:r>
              <a:rPr lang="en-US" sz="4400" b="1" dirty="0">
                <a:solidFill>
                  <a:srgbClr val="0033CC"/>
                </a:solidFill>
              </a:rPr>
              <a:t>Part One:</a:t>
            </a:r>
          </a:p>
          <a:p>
            <a:pPr marL="609600" indent="-609600" eaLnBrk="1" hangingPunct="1">
              <a:lnSpc>
                <a:spcPct val="90000"/>
              </a:lnSpc>
              <a:buFontTx/>
              <a:buNone/>
              <a:defRPr/>
            </a:pPr>
            <a:endParaRPr lang="en-US" sz="2000" b="1" dirty="0">
              <a:solidFill>
                <a:srgbClr val="C00000"/>
              </a:solidFill>
            </a:endParaRPr>
          </a:p>
          <a:p>
            <a:pPr marL="609600" indent="-609600" eaLnBrk="1" hangingPunct="1">
              <a:lnSpc>
                <a:spcPct val="90000"/>
              </a:lnSpc>
              <a:buFontTx/>
              <a:buNone/>
              <a:defRPr/>
            </a:pPr>
            <a:r>
              <a:rPr lang="en-US" sz="4400" b="1" dirty="0">
                <a:solidFill>
                  <a:srgbClr val="C00000"/>
                </a:solidFill>
              </a:rPr>
              <a:t>                  Contracts</a:t>
            </a:r>
          </a:p>
          <a:p>
            <a:pPr marL="609600" indent="-609600" eaLnBrk="1" hangingPunct="1">
              <a:lnSpc>
                <a:spcPct val="90000"/>
              </a:lnSpc>
              <a:buFontTx/>
              <a:buNone/>
              <a:defRPr/>
            </a:pPr>
            <a:r>
              <a:rPr lang="en-US" sz="1000" b="1" i="1" dirty="0"/>
              <a:t>	</a:t>
            </a:r>
            <a:endParaRPr lang="en-US" sz="2000" b="1" i="1" dirty="0">
              <a:solidFill>
                <a:schemeClr val="accent5">
                  <a:lumMod val="50000"/>
                </a:schemeClr>
              </a:solidFill>
            </a:endParaRPr>
          </a:p>
          <a:p>
            <a:pPr marL="609600" indent="-609600" eaLnBrk="1" hangingPunct="1">
              <a:lnSpc>
                <a:spcPct val="80000"/>
              </a:lnSpc>
              <a:buFontTx/>
              <a:buNone/>
              <a:defRPr/>
            </a:pPr>
            <a:endParaRPr lang="en-US" sz="2400" b="1" i="1" dirty="0">
              <a:solidFill>
                <a:schemeClr val="accent2"/>
              </a:solidFill>
            </a:endParaRPr>
          </a:p>
        </p:txBody>
      </p:sp>
      <p:sp>
        <p:nvSpPr>
          <p:cNvPr id="5" name="Slide Number Placeholder 4"/>
          <p:cNvSpPr>
            <a:spLocks noGrp="1"/>
          </p:cNvSpPr>
          <p:nvPr>
            <p:ph type="sldNum" sz="quarter" idx="12"/>
          </p:nvPr>
        </p:nvSpPr>
        <p:spPr/>
        <p:txBody>
          <a:bodyPr/>
          <a:lstStyle/>
          <a:p>
            <a:pPr>
              <a:defRPr/>
            </a:pPr>
            <a:fld id="{C322AF66-1A51-47C7-ACB6-C3D7D8CBE05D}" type="slidenum">
              <a:rPr lang="en-US" smtClean="0"/>
              <a:pPr>
                <a:defRPr/>
              </a:pPr>
              <a:t>6</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81606">
                                            <p:txEl>
                                              <p:pRg st="1" end="1"/>
                                            </p:txEl>
                                          </p:spTgt>
                                        </p:tgtEl>
                                        <p:attrNameLst>
                                          <p:attrName>style.visibility</p:attrName>
                                        </p:attrNameLst>
                                      </p:cBhvr>
                                      <p:to>
                                        <p:strVal val="visible"/>
                                      </p:to>
                                    </p:set>
                                    <p:anim calcmode="lin" valueType="num">
                                      <p:cBhvr additive="base">
                                        <p:cTn id="7" dur="500" fill="hold"/>
                                        <p:tgtEl>
                                          <p:spTgt spid="281606">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81606">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81606">
                                            <p:txEl>
                                              <p:pRg st="3" end="3"/>
                                            </p:txEl>
                                          </p:spTgt>
                                        </p:tgtEl>
                                        <p:attrNameLst>
                                          <p:attrName>style.visibility</p:attrName>
                                        </p:attrNameLst>
                                      </p:cBhvr>
                                      <p:to>
                                        <p:strVal val="visible"/>
                                      </p:to>
                                    </p:set>
                                    <p:anim calcmode="lin" valueType="num">
                                      <p:cBhvr additive="base">
                                        <p:cTn id="13" dur="500" fill="hold"/>
                                        <p:tgtEl>
                                          <p:spTgt spid="281606">
                                            <p:txEl>
                                              <p:pRg st="3" end="3"/>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81606">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81606">
                                            <p:txEl>
                                              <p:pRg st="4" end="4"/>
                                            </p:txEl>
                                          </p:spTgt>
                                        </p:tgtEl>
                                        <p:attrNameLst>
                                          <p:attrName>style.visibility</p:attrName>
                                        </p:attrNameLst>
                                      </p:cBhvr>
                                      <p:to>
                                        <p:strVal val="visible"/>
                                      </p:to>
                                    </p:set>
                                    <p:anim calcmode="lin" valueType="num">
                                      <p:cBhvr additive="base">
                                        <p:cTn id="19" dur="500" fill="hold"/>
                                        <p:tgtEl>
                                          <p:spTgt spid="281606">
                                            <p:txEl>
                                              <p:pRg st="4" end="4"/>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81606">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1606" grpId="0" build="p"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Text Box 4"/>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404485" name="Rectangle 5"/>
          <p:cNvSpPr>
            <a:spLocks noGrp="1" noChangeArrowheads="1"/>
          </p:cNvSpPr>
          <p:nvPr>
            <p:ph type="body" idx="1"/>
          </p:nvPr>
        </p:nvSpPr>
        <p:spPr>
          <a:xfrm>
            <a:off x="228600" y="990600"/>
            <a:ext cx="8686800" cy="5562600"/>
          </a:xfrm>
          <a:noFill/>
        </p:spPr>
        <p:txBody>
          <a:bodyPr/>
          <a:lstStyle/>
          <a:p>
            <a:pPr marL="609600" indent="-609600" eaLnBrk="1" hangingPunct="1">
              <a:lnSpc>
                <a:spcPct val="70000"/>
              </a:lnSpc>
              <a:buFontTx/>
              <a:buNone/>
            </a:pPr>
            <a:r>
              <a:rPr lang="en-US" b="1" dirty="0">
                <a:solidFill>
                  <a:srgbClr val="C00000"/>
                </a:solidFill>
              </a:rPr>
              <a:t>Transfers and Conveyances: </a:t>
            </a:r>
          </a:p>
          <a:p>
            <a:pPr marL="609600" indent="-609600" eaLnBrk="1" hangingPunct="1">
              <a:lnSpc>
                <a:spcPct val="90000"/>
              </a:lnSpc>
              <a:buFontTx/>
              <a:buNone/>
            </a:pPr>
            <a:r>
              <a:rPr lang="en-US" sz="2800" b="1" i="1" dirty="0">
                <a:solidFill>
                  <a:srgbClr val="002060"/>
                </a:solidFill>
              </a:rPr>
              <a:t>The Contract:</a:t>
            </a:r>
            <a:r>
              <a:rPr lang="en-US" sz="2800" b="1" i="1" dirty="0">
                <a:solidFill>
                  <a:schemeClr val="accent2"/>
                </a:solidFill>
              </a:rPr>
              <a:t>	</a:t>
            </a:r>
            <a:endParaRPr lang="en-US" sz="2400" b="1" i="1" dirty="0">
              <a:solidFill>
                <a:schemeClr val="accent2"/>
              </a:solidFill>
            </a:endParaRPr>
          </a:p>
          <a:p>
            <a:pPr marL="609600" indent="-609600" eaLnBrk="1" hangingPunct="1">
              <a:lnSpc>
                <a:spcPct val="90000"/>
              </a:lnSpc>
              <a:buFont typeface="Wingdings" pitchFamily="2" charset="2"/>
              <a:buChar char="§"/>
            </a:pPr>
            <a:r>
              <a:rPr lang="en-US" sz="2000" b="1" i="1" dirty="0"/>
              <a:t>The foundation of a transfer of Real Property is the Contract.  Although the Deed is the modern day physical representation of the property, it is the Contract which most often provides the legal authority and basis for the transfer.</a:t>
            </a:r>
          </a:p>
          <a:p>
            <a:pPr marL="609600" indent="-609600" eaLnBrk="1" hangingPunct="1">
              <a:lnSpc>
                <a:spcPct val="90000"/>
              </a:lnSpc>
              <a:buFont typeface="Wingdings" pitchFamily="2" charset="2"/>
              <a:buChar char="§"/>
            </a:pPr>
            <a:endParaRPr lang="en-US" sz="1000" b="1" i="1" dirty="0"/>
          </a:p>
          <a:p>
            <a:pPr marL="609600" indent="-609600" eaLnBrk="1" hangingPunct="1">
              <a:lnSpc>
                <a:spcPct val="90000"/>
              </a:lnSpc>
              <a:buFont typeface="Wingdings" pitchFamily="2" charset="2"/>
              <a:buChar char="§"/>
            </a:pPr>
            <a:r>
              <a:rPr lang="en-US" sz="2000" b="1" i="1" dirty="0"/>
              <a:t>Today, Contracts for the sale of Real Property are most often modified forms, provided by a Realtor, or one of the party’s attorneys, which take effect after contingencies and attorney approval requirements have been satisfied.</a:t>
            </a:r>
          </a:p>
          <a:p>
            <a:pPr marL="609600" indent="-609600" eaLnBrk="1" hangingPunct="1">
              <a:lnSpc>
                <a:spcPct val="90000"/>
              </a:lnSpc>
              <a:buFont typeface="Wingdings" pitchFamily="2" charset="2"/>
              <a:buChar char="§"/>
            </a:pPr>
            <a:endParaRPr lang="en-US" sz="1000" b="1" i="1" dirty="0"/>
          </a:p>
          <a:p>
            <a:pPr marL="609600" indent="-609600" eaLnBrk="1" hangingPunct="1">
              <a:lnSpc>
                <a:spcPct val="90000"/>
              </a:lnSpc>
              <a:buFont typeface="Wingdings" pitchFamily="2" charset="2"/>
              <a:buChar char="§"/>
            </a:pPr>
            <a:r>
              <a:rPr lang="en-US" sz="2000" b="1" i="1" dirty="0"/>
              <a:t>Because of the Statute of Frauds, all such agreements for the sale of Real Property must be in writing and signed by the Party to be charged (See Section 5-701 (10) of the NY General Obligations Law.</a:t>
            </a:r>
          </a:p>
          <a:p>
            <a:pPr marL="609600" indent="-609600" eaLnBrk="1" hangingPunct="1">
              <a:lnSpc>
                <a:spcPct val="90000"/>
              </a:lnSpc>
              <a:buFont typeface="Wingdings" pitchFamily="2" charset="2"/>
              <a:buChar char="§"/>
            </a:pPr>
            <a:endParaRPr lang="en-US" sz="1000" b="1" i="1" dirty="0"/>
          </a:p>
          <a:p>
            <a:pPr marL="609600" indent="-609600" eaLnBrk="1" hangingPunct="1">
              <a:lnSpc>
                <a:spcPct val="90000"/>
              </a:lnSpc>
              <a:buFont typeface="Wingdings" pitchFamily="2" charset="2"/>
              <a:buChar char="§"/>
            </a:pPr>
            <a:r>
              <a:rPr lang="en-US" sz="2000" b="1" i="1" dirty="0"/>
              <a:t>Due to a need to enforce Specific Performance – Both Parties sign a Contract to purchase Real Estate</a:t>
            </a:r>
          </a:p>
        </p:txBody>
      </p:sp>
      <p:sp>
        <p:nvSpPr>
          <p:cNvPr id="5" name="Slide Number Placeholder 4"/>
          <p:cNvSpPr>
            <a:spLocks noGrp="1"/>
          </p:cNvSpPr>
          <p:nvPr>
            <p:ph type="sldNum" sz="quarter" idx="12"/>
          </p:nvPr>
        </p:nvSpPr>
        <p:spPr/>
        <p:txBody>
          <a:bodyPr/>
          <a:lstStyle/>
          <a:p>
            <a:pPr>
              <a:defRPr/>
            </a:pPr>
            <a:fld id="{C322AF66-1A51-47C7-ACB6-C3D7D8CBE05D}" type="slidenum">
              <a:rPr lang="en-US" smtClean="0"/>
              <a:pPr>
                <a:defRPr/>
              </a:pPr>
              <a:t>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04485">
                                            <p:txEl>
                                              <p:pRg st="0" end="0"/>
                                            </p:txEl>
                                          </p:spTgt>
                                        </p:tgtEl>
                                        <p:attrNameLst>
                                          <p:attrName>style.visibility</p:attrName>
                                        </p:attrNameLst>
                                      </p:cBhvr>
                                      <p:to>
                                        <p:strVal val="visible"/>
                                      </p:to>
                                    </p:set>
                                    <p:anim calcmode="lin" valueType="num">
                                      <p:cBhvr additive="base">
                                        <p:cTn id="7" dur="500" fill="hold"/>
                                        <p:tgtEl>
                                          <p:spTgt spid="40448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04485">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04485">
                                            <p:txEl>
                                              <p:pRg st="1" end="1"/>
                                            </p:txEl>
                                          </p:spTgt>
                                        </p:tgtEl>
                                        <p:attrNameLst>
                                          <p:attrName>style.visibility</p:attrName>
                                        </p:attrNameLst>
                                      </p:cBhvr>
                                      <p:to>
                                        <p:strVal val="visible"/>
                                      </p:to>
                                    </p:set>
                                    <p:anim calcmode="lin" valueType="num">
                                      <p:cBhvr additive="base">
                                        <p:cTn id="13" dur="500" fill="hold"/>
                                        <p:tgtEl>
                                          <p:spTgt spid="40448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04485">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04485">
                                            <p:txEl>
                                              <p:pRg st="2" end="2"/>
                                            </p:txEl>
                                          </p:spTgt>
                                        </p:tgtEl>
                                        <p:attrNameLst>
                                          <p:attrName>style.visibility</p:attrName>
                                        </p:attrNameLst>
                                      </p:cBhvr>
                                      <p:to>
                                        <p:strVal val="visible"/>
                                      </p:to>
                                    </p:set>
                                    <p:anim calcmode="lin" valueType="num">
                                      <p:cBhvr additive="base">
                                        <p:cTn id="19" dur="500" fill="hold"/>
                                        <p:tgtEl>
                                          <p:spTgt spid="40448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04485">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04485">
                                            <p:txEl>
                                              <p:pRg st="4" end="4"/>
                                            </p:txEl>
                                          </p:spTgt>
                                        </p:tgtEl>
                                        <p:attrNameLst>
                                          <p:attrName>style.visibility</p:attrName>
                                        </p:attrNameLst>
                                      </p:cBhvr>
                                      <p:to>
                                        <p:strVal val="visible"/>
                                      </p:to>
                                    </p:set>
                                    <p:anim calcmode="lin" valueType="num">
                                      <p:cBhvr additive="base">
                                        <p:cTn id="25" dur="500" fill="hold"/>
                                        <p:tgtEl>
                                          <p:spTgt spid="404485">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04485">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CHIMES.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04485">
                                            <p:txEl>
                                              <p:pRg st="6" end="6"/>
                                            </p:txEl>
                                          </p:spTgt>
                                        </p:tgtEl>
                                        <p:attrNameLst>
                                          <p:attrName>style.visibility</p:attrName>
                                        </p:attrNameLst>
                                      </p:cBhvr>
                                      <p:to>
                                        <p:strVal val="visible"/>
                                      </p:to>
                                    </p:set>
                                    <p:anim calcmode="lin" valueType="num">
                                      <p:cBhvr additive="base">
                                        <p:cTn id="31" dur="500" fill="hold"/>
                                        <p:tgtEl>
                                          <p:spTgt spid="404485">
                                            <p:txEl>
                                              <p:pRg st="6" end="6"/>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04485">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CHIMES.WAV"/>
                                        </p:tgtEl>
                                      </p:cMediaNode>
                                    </p:audio>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404485">
                                            <p:txEl>
                                              <p:pRg st="8" end="8"/>
                                            </p:txEl>
                                          </p:spTgt>
                                        </p:tgtEl>
                                        <p:attrNameLst>
                                          <p:attrName>style.visibility</p:attrName>
                                        </p:attrNameLst>
                                      </p:cBhvr>
                                      <p:to>
                                        <p:strVal val="visible"/>
                                      </p:to>
                                    </p:set>
                                    <p:anim calcmode="lin" valueType="num">
                                      <p:cBhvr additive="base">
                                        <p:cTn id="37" dur="500" fill="hold"/>
                                        <p:tgtEl>
                                          <p:spTgt spid="404485">
                                            <p:txEl>
                                              <p:pRg st="8" end="8"/>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404485">
                                            <p:txEl>
                                              <p:pRg st="8" end="8"/>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4485"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Text Box 4"/>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404485" name="Rectangle 5"/>
          <p:cNvSpPr>
            <a:spLocks noGrp="1" noChangeArrowheads="1"/>
          </p:cNvSpPr>
          <p:nvPr>
            <p:ph type="body" idx="1"/>
          </p:nvPr>
        </p:nvSpPr>
        <p:spPr>
          <a:xfrm>
            <a:off x="228600" y="990600"/>
            <a:ext cx="8763000" cy="5181600"/>
          </a:xfrm>
          <a:noFill/>
        </p:spPr>
        <p:txBody>
          <a:bodyPr/>
          <a:lstStyle/>
          <a:p>
            <a:pPr marL="609600" indent="-609600" eaLnBrk="1" hangingPunct="1">
              <a:lnSpc>
                <a:spcPct val="70000"/>
              </a:lnSpc>
              <a:buFontTx/>
              <a:buNone/>
            </a:pPr>
            <a:r>
              <a:rPr lang="en-US" b="1" dirty="0">
                <a:solidFill>
                  <a:srgbClr val="C00000"/>
                </a:solidFill>
              </a:rPr>
              <a:t>Transfers and Conveyances: </a:t>
            </a:r>
          </a:p>
          <a:p>
            <a:pPr marL="609600" indent="-609600" eaLnBrk="1" hangingPunct="1">
              <a:lnSpc>
                <a:spcPct val="90000"/>
              </a:lnSpc>
              <a:buFontTx/>
              <a:buNone/>
            </a:pPr>
            <a:r>
              <a:rPr lang="en-US" sz="2800" b="1" i="1" dirty="0">
                <a:solidFill>
                  <a:srgbClr val="002060"/>
                </a:solidFill>
              </a:rPr>
              <a:t>The Contract:</a:t>
            </a:r>
            <a:r>
              <a:rPr lang="en-US" sz="2800" b="1" i="1" dirty="0">
                <a:solidFill>
                  <a:schemeClr val="accent2"/>
                </a:solidFill>
              </a:rPr>
              <a:t>	</a:t>
            </a:r>
            <a:endParaRPr lang="en-US" sz="2400" b="1" i="1" dirty="0">
              <a:solidFill>
                <a:schemeClr val="accent2"/>
              </a:solidFill>
            </a:endParaRPr>
          </a:p>
          <a:p>
            <a:pPr marL="609600" indent="-609600" eaLnBrk="1" hangingPunct="1">
              <a:lnSpc>
                <a:spcPct val="80000"/>
              </a:lnSpc>
              <a:buFont typeface="Wingdings" pitchFamily="2" charset="2"/>
              <a:buNone/>
            </a:pPr>
            <a:endParaRPr lang="en-US" sz="600" b="1" i="1" dirty="0"/>
          </a:p>
          <a:p>
            <a:pPr marL="609600" indent="-609600" eaLnBrk="1" hangingPunct="1">
              <a:lnSpc>
                <a:spcPct val="80000"/>
              </a:lnSpc>
              <a:buFont typeface="Wingdings" pitchFamily="2" charset="2"/>
              <a:buNone/>
            </a:pPr>
            <a:r>
              <a:rPr lang="en-US" sz="2000" b="1" i="1" dirty="0"/>
              <a:t>In the Contract, there is an implied warranty to transfer:</a:t>
            </a:r>
          </a:p>
          <a:p>
            <a:pPr marL="609600" indent="-609600" eaLnBrk="1" hangingPunct="1">
              <a:lnSpc>
                <a:spcPct val="80000"/>
              </a:lnSpc>
              <a:buFont typeface="Wingdings" pitchFamily="2" charset="2"/>
              <a:buNone/>
            </a:pPr>
            <a:endParaRPr lang="en-US" sz="1000" b="1" i="1" dirty="0"/>
          </a:p>
          <a:p>
            <a:pPr marL="609600" indent="-609600" eaLnBrk="1" hangingPunct="1">
              <a:lnSpc>
                <a:spcPct val="80000"/>
              </a:lnSpc>
              <a:buFont typeface="Wingdings" pitchFamily="2" charset="2"/>
              <a:buChar char="§"/>
            </a:pPr>
            <a:r>
              <a:rPr lang="en-US" sz="2000" b="1" i="1" dirty="0"/>
              <a:t>Marketable Title</a:t>
            </a:r>
          </a:p>
          <a:p>
            <a:pPr marL="609600" indent="-609600" eaLnBrk="1" hangingPunct="1">
              <a:lnSpc>
                <a:spcPct val="80000"/>
              </a:lnSpc>
              <a:buFont typeface="Wingdings" pitchFamily="2" charset="2"/>
              <a:buNone/>
            </a:pPr>
            <a:r>
              <a:rPr lang="en-US" sz="2000" b="1" i="1" dirty="0">
                <a:solidFill>
                  <a:schemeClr val="accent2"/>
                </a:solidFill>
              </a:rPr>
              <a:t>	</a:t>
            </a:r>
            <a:r>
              <a:rPr lang="en-US" sz="2000" b="1" i="1" dirty="0">
                <a:solidFill>
                  <a:srgbClr val="0033CC"/>
                </a:solidFill>
              </a:rPr>
              <a:t>- Title (ability to pass ownership) is free from doubt</a:t>
            </a:r>
          </a:p>
          <a:p>
            <a:pPr marL="609600" indent="-609600" eaLnBrk="1" hangingPunct="1">
              <a:lnSpc>
                <a:spcPct val="80000"/>
              </a:lnSpc>
              <a:buFont typeface="Wingdings" pitchFamily="2" charset="2"/>
              <a:buNone/>
            </a:pPr>
            <a:r>
              <a:rPr lang="en-US" sz="2000" b="1" i="1" dirty="0">
                <a:solidFill>
                  <a:srgbClr val="0033CC"/>
                </a:solidFill>
              </a:rPr>
              <a:t>	- Free from Encumbrances (Mortgages, liens, easements, covenants, encroachments)</a:t>
            </a:r>
          </a:p>
          <a:p>
            <a:pPr marL="609600" indent="-609600" eaLnBrk="1" hangingPunct="1">
              <a:lnSpc>
                <a:spcPct val="80000"/>
              </a:lnSpc>
              <a:buFont typeface="Wingdings" pitchFamily="2" charset="2"/>
              <a:buChar char="§"/>
            </a:pPr>
            <a:endParaRPr lang="en-US" sz="2000" b="1" i="1" dirty="0">
              <a:solidFill>
                <a:schemeClr val="accent2"/>
              </a:solidFill>
            </a:endParaRPr>
          </a:p>
          <a:p>
            <a:pPr marL="609600" indent="-609600" eaLnBrk="1" hangingPunct="1">
              <a:lnSpc>
                <a:spcPct val="80000"/>
              </a:lnSpc>
              <a:buFont typeface="Wingdings" pitchFamily="2" charset="2"/>
              <a:buChar char="§"/>
            </a:pPr>
            <a:r>
              <a:rPr lang="en-US" sz="2000" b="1" i="1" dirty="0"/>
              <a:t>Although most contracts provide for the sale of the premises</a:t>
            </a:r>
          </a:p>
          <a:p>
            <a:pPr marL="609600" indent="-609600" eaLnBrk="1" hangingPunct="1">
              <a:lnSpc>
                <a:spcPct val="80000"/>
              </a:lnSpc>
              <a:buNone/>
            </a:pPr>
            <a:r>
              <a:rPr lang="en-US" sz="2000" b="1" i="1" dirty="0"/>
              <a:t>	“as is”, a duty to disclose known defects has been upheld </a:t>
            </a:r>
          </a:p>
          <a:p>
            <a:pPr marL="609600" indent="-609600" eaLnBrk="1" hangingPunct="1">
              <a:lnSpc>
                <a:spcPct val="80000"/>
              </a:lnSpc>
              <a:buNone/>
            </a:pPr>
            <a:r>
              <a:rPr lang="en-US" sz="2000" b="1" i="1" dirty="0"/>
              <a:t>	by the courts and is now standard form in nearly all real estate</a:t>
            </a:r>
          </a:p>
          <a:p>
            <a:pPr marL="609600" indent="-609600" eaLnBrk="1" hangingPunct="1">
              <a:lnSpc>
                <a:spcPct val="80000"/>
              </a:lnSpc>
              <a:buNone/>
            </a:pPr>
            <a:r>
              <a:rPr lang="en-US" sz="2000" b="1" i="1" dirty="0"/>
              <a:t>	contracts.  Active concealment by a seller is deemed fraud.</a:t>
            </a:r>
          </a:p>
          <a:p>
            <a:pPr marL="609600" indent="-609600" eaLnBrk="1" hangingPunct="1">
              <a:lnSpc>
                <a:spcPct val="80000"/>
              </a:lnSpc>
              <a:buFont typeface="Wingdings" pitchFamily="2" charset="2"/>
              <a:buChar char="§"/>
            </a:pPr>
            <a:endParaRPr lang="en-US" sz="2000" b="1" i="1" dirty="0"/>
          </a:p>
          <a:p>
            <a:pPr marL="609600" indent="-609600" eaLnBrk="1" hangingPunct="1">
              <a:lnSpc>
                <a:spcPct val="80000"/>
              </a:lnSpc>
              <a:buFont typeface="Wingdings" pitchFamily="2" charset="2"/>
              <a:buChar char="§"/>
            </a:pPr>
            <a:r>
              <a:rPr lang="en-US" sz="2000" b="1" i="1" dirty="0"/>
              <a:t>Sellers frequently now also add specific disclaimers of liability,</a:t>
            </a:r>
          </a:p>
          <a:p>
            <a:pPr marL="609600" indent="-609600" eaLnBrk="1" hangingPunct="1">
              <a:lnSpc>
                <a:spcPct val="80000"/>
              </a:lnSpc>
              <a:buNone/>
            </a:pPr>
            <a:r>
              <a:rPr lang="en-US" sz="2000" b="1" i="1" dirty="0"/>
              <a:t>	particularly on expensive items like leaky foundations or roofs.</a:t>
            </a:r>
          </a:p>
          <a:p>
            <a:pPr marL="609600" indent="-609600" eaLnBrk="1" hangingPunct="1">
              <a:lnSpc>
                <a:spcPct val="90000"/>
              </a:lnSpc>
              <a:buFontTx/>
              <a:buNone/>
            </a:pPr>
            <a:endParaRPr lang="en-US" sz="1600" b="1" i="1" dirty="0">
              <a:solidFill>
                <a:schemeClr val="accent2"/>
              </a:solidFill>
            </a:endParaRPr>
          </a:p>
        </p:txBody>
      </p:sp>
      <p:sp>
        <p:nvSpPr>
          <p:cNvPr id="5" name="Slide Number Placeholder 4"/>
          <p:cNvSpPr>
            <a:spLocks noGrp="1"/>
          </p:cNvSpPr>
          <p:nvPr>
            <p:ph type="sldNum" sz="quarter" idx="12"/>
          </p:nvPr>
        </p:nvSpPr>
        <p:spPr/>
        <p:txBody>
          <a:bodyPr/>
          <a:lstStyle/>
          <a:p>
            <a:pPr>
              <a:defRPr/>
            </a:pPr>
            <a:fld id="{C322AF66-1A51-47C7-ACB6-C3D7D8CBE05D}" type="slidenum">
              <a:rPr lang="en-US" smtClean="0"/>
              <a:pPr>
                <a:defRPr/>
              </a:pPr>
              <a:t>8</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04485">
                                            <p:txEl>
                                              <p:pRg st="0" end="0"/>
                                            </p:txEl>
                                          </p:spTgt>
                                        </p:tgtEl>
                                        <p:attrNameLst>
                                          <p:attrName>style.visibility</p:attrName>
                                        </p:attrNameLst>
                                      </p:cBhvr>
                                      <p:to>
                                        <p:strVal val="visible"/>
                                      </p:to>
                                    </p:set>
                                    <p:anim calcmode="lin" valueType="num">
                                      <p:cBhvr additive="base">
                                        <p:cTn id="7" dur="500" fill="hold"/>
                                        <p:tgtEl>
                                          <p:spTgt spid="40448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04485">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04485">
                                            <p:txEl>
                                              <p:pRg st="1" end="1"/>
                                            </p:txEl>
                                          </p:spTgt>
                                        </p:tgtEl>
                                        <p:attrNameLst>
                                          <p:attrName>style.visibility</p:attrName>
                                        </p:attrNameLst>
                                      </p:cBhvr>
                                      <p:to>
                                        <p:strVal val="visible"/>
                                      </p:to>
                                    </p:set>
                                    <p:anim calcmode="lin" valueType="num">
                                      <p:cBhvr additive="base">
                                        <p:cTn id="13" dur="500" fill="hold"/>
                                        <p:tgtEl>
                                          <p:spTgt spid="40448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04485">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04485">
                                            <p:txEl>
                                              <p:pRg st="3" end="3"/>
                                            </p:txEl>
                                          </p:spTgt>
                                        </p:tgtEl>
                                        <p:attrNameLst>
                                          <p:attrName>style.visibility</p:attrName>
                                        </p:attrNameLst>
                                      </p:cBhvr>
                                      <p:to>
                                        <p:strVal val="visible"/>
                                      </p:to>
                                    </p:set>
                                    <p:anim calcmode="lin" valueType="num">
                                      <p:cBhvr additive="base">
                                        <p:cTn id="19" dur="500" fill="hold"/>
                                        <p:tgtEl>
                                          <p:spTgt spid="404485">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04485">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04485">
                                            <p:txEl>
                                              <p:pRg st="5" end="5"/>
                                            </p:txEl>
                                          </p:spTgt>
                                        </p:tgtEl>
                                        <p:attrNameLst>
                                          <p:attrName>style.visibility</p:attrName>
                                        </p:attrNameLst>
                                      </p:cBhvr>
                                      <p:to>
                                        <p:strVal val="visible"/>
                                      </p:to>
                                    </p:set>
                                    <p:anim calcmode="lin" valueType="num">
                                      <p:cBhvr additive="base">
                                        <p:cTn id="25" dur="500" fill="hold"/>
                                        <p:tgtEl>
                                          <p:spTgt spid="404485">
                                            <p:txEl>
                                              <p:pRg st="5" end="5"/>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04485">
                                            <p:txEl>
                                              <p:pRg st="5" end="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CHIMES.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04485">
                                            <p:txEl>
                                              <p:pRg st="6" end="6"/>
                                            </p:txEl>
                                          </p:spTgt>
                                        </p:tgtEl>
                                        <p:attrNameLst>
                                          <p:attrName>style.visibility</p:attrName>
                                        </p:attrNameLst>
                                      </p:cBhvr>
                                      <p:to>
                                        <p:strVal val="visible"/>
                                      </p:to>
                                    </p:set>
                                    <p:anim calcmode="lin" valueType="num">
                                      <p:cBhvr additive="base">
                                        <p:cTn id="31" dur="500" fill="hold"/>
                                        <p:tgtEl>
                                          <p:spTgt spid="404485">
                                            <p:txEl>
                                              <p:pRg st="6" end="6"/>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04485">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CHIMES.WAV"/>
                                        </p:tgtEl>
                                      </p:cMediaNode>
                                    </p:audio>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404485">
                                            <p:txEl>
                                              <p:pRg st="7" end="7"/>
                                            </p:txEl>
                                          </p:spTgt>
                                        </p:tgtEl>
                                        <p:attrNameLst>
                                          <p:attrName>style.visibility</p:attrName>
                                        </p:attrNameLst>
                                      </p:cBhvr>
                                      <p:to>
                                        <p:strVal val="visible"/>
                                      </p:to>
                                    </p:set>
                                    <p:anim calcmode="lin" valueType="num">
                                      <p:cBhvr additive="base">
                                        <p:cTn id="37" dur="500" fill="hold"/>
                                        <p:tgtEl>
                                          <p:spTgt spid="404485">
                                            <p:txEl>
                                              <p:pRg st="7" end="7"/>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404485">
                                            <p:txEl>
                                              <p:pRg st="7" end="7"/>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3" name="CHIMES.WAV"/>
                                        </p:tgtEl>
                                      </p:cMediaNode>
                                    </p:audio>
                                  </p:sub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404485">
                                            <p:txEl>
                                              <p:pRg st="9" end="9"/>
                                            </p:txEl>
                                          </p:spTgt>
                                        </p:tgtEl>
                                        <p:attrNameLst>
                                          <p:attrName>style.visibility</p:attrName>
                                        </p:attrNameLst>
                                      </p:cBhvr>
                                      <p:to>
                                        <p:strVal val="visible"/>
                                      </p:to>
                                    </p:set>
                                    <p:anim calcmode="lin" valueType="num">
                                      <p:cBhvr additive="base">
                                        <p:cTn id="43" dur="500" fill="hold"/>
                                        <p:tgtEl>
                                          <p:spTgt spid="404485">
                                            <p:txEl>
                                              <p:pRg st="9" end="9"/>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404485">
                                            <p:txEl>
                                              <p:pRg st="9" end="9"/>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3" name="CHIMES.WAV"/>
                                        </p:tgtEl>
                                      </p:cMediaNode>
                                    </p:audio>
                                  </p:sub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404485">
                                            <p:txEl>
                                              <p:pRg st="10" end="10"/>
                                            </p:txEl>
                                          </p:spTgt>
                                        </p:tgtEl>
                                        <p:attrNameLst>
                                          <p:attrName>style.visibility</p:attrName>
                                        </p:attrNameLst>
                                      </p:cBhvr>
                                      <p:to>
                                        <p:strVal val="visible"/>
                                      </p:to>
                                    </p:set>
                                    <p:anim calcmode="lin" valueType="num">
                                      <p:cBhvr additive="base">
                                        <p:cTn id="49" dur="500" fill="hold"/>
                                        <p:tgtEl>
                                          <p:spTgt spid="404485">
                                            <p:txEl>
                                              <p:pRg st="10" end="10"/>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404485">
                                            <p:txEl>
                                              <p:pRg st="10" end="1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7"/>
                                            </p:cond>
                                          </p:stCondLst>
                                          <p:endCondLst>
                                            <p:cond evt="onStopAudio" delay="0">
                                              <p:tgtEl>
                                                <p:sldTgt/>
                                              </p:tgtEl>
                                            </p:cond>
                                          </p:endCondLst>
                                        </p:cTn>
                                        <p:tgtEl>
                                          <p:sndTgt r:embed="rId3" name="CHIMES.WAV"/>
                                        </p:tgtEl>
                                      </p:cMediaNode>
                                    </p:audio>
                                  </p:sub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404485">
                                            <p:txEl>
                                              <p:pRg st="11" end="11"/>
                                            </p:txEl>
                                          </p:spTgt>
                                        </p:tgtEl>
                                        <p:attrNameLst>
                                          <p:attrName>style.visibility</p:attrName>
                                        </p:attrNameLst>
                                      </p:cBhvr>
                                      <p:to>
                                        <p:strVal val="visible"/>
                                      </p:to>
                                    </p:set>
                                    <p:anim calcmode="lin" valueType="num">
                                      <p:cBhvr additive="base">
                                        <p:cTn id="55" dur="500" fill="hold"/>
                                        <p:tgtEl>
                                          <p:spTgt spid="404485">
                                            <p:txEl>
                                              <p:pRg st="11" end="11"/>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404485">
                                            <p:txEl>
                                              <p:pRg st="11" end="1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3"/>
                                            </p:cond>
                                          </p:stCondLst>
                                          <p:endCondLst>
                                            <p:cond evt="onStopAudio" delay="0">
                                              <p:tgtEl>
                                                <p:sldTgt/>
                                              </p:tgtEl>
                                            </p:cond>
                                          </p:endCondLst>
                                        </p:cTn>
                                        <p:tgtEl>
                                          <p:sndTgt r:embed="rId3" name="CHIMES.WAV"/>
                                        </p:tgtEl>
                                      </p:cMediaNode>
                                    </p:audio>
                                  </p:subTnLst>
                                </p:cTn>
                              </p:par>
                            </p:childTnLst>
                          </p:cTn>
                        </p:par>
                      </p:childTnLst>
                    </p:cTn>
                  </p:par>
                  <p:par>
                    <p:cTn id="57" fill="hold">
                      <p:stCondLst>
                        <p:cond delay="indefinite"/>
                      </p:stCondLst>
                      <p:childTnLst>
                        <p:par>
                          <p:cTn id="58" fill="hold">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404485">
                                            <p:txEl>
                                              <p:pRg st="12" end="12"/>
                                            </p:txEl>
                                          </p:spTgt>
                                        </p:tgtEl>
                                        <p:attrNameLst>
                                          <p:attrName>style.visibility</p:attrName>
                                        </p:attrNameLst>
                                      </p:cBhvr>
                                      <p:to>
                                        <p:strVal val="visible"/>
                                      </p:to>
                                    </p:set>
                                    <p:anim calcmode="lin" valueType="num">
                                      <p:cBhvr additive="base">
                                        <p:cTn id="61" dur="500" fill="hold"/>
                                        <p:tgtEl>
                                          <p:spTgt spid="404485">
                                            <p:txEl>
                                              <p:pRg st="12" end="12"/>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404485">
                                            <p:txEl>
                                              <p:pRg st="12" end="1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9"/>
                                            </p:cond>
                                          </p:stCondLst>
                                          <p:endCondLst>
                                            <p:cond evt="onStopAudio" delay="0">
                                              <p:tgtEl>
                                                <p:sldTgt/>
                                              </p:tgtEl>
                                            </p:cond>
                                          </p:endCondLst>
                                        </p:cTn>
                                        <p:tgtEl>
                                          <p:sndTgt r:embed="rId3" name="CHIMES.WAV"/>
                                        </p:tgtEl>
                                      </p:cMediaNode>
                                    </p:audio>
                                  </p:subTnLst>
                                </p:cTn>
                              </p:par>
                            </p:childTnLst>
                          </p:cTn>
                        </p:par>
                      </p:childTnLst>
                    </p:cTn>
                  </p:par>
                  <p:par>
                    <p:cTn id="63" fill="hold">
                      <p:stCondLst>
                        <p:cond delay="indefinite"/>
                      </p:stCondLst>
                      <p:childTnLst>
                        <p:par>
                          <p:cTn id="64" fill="hold">
                            <p:stCondLst>
                              <p:cond delay="0"/>
                            </p:stCondLst>
                            <p:childTnLst>
                              <p:par>
                                <p:cTn id="65" presetID="2" presetClass="entr" presetSubtype="8" fill="hold" grpId="0" nodeType="clickEffect">
                                  <p:stCondLst>
                                    <p:cond delay="0"/>
                                  </p:stCondLst>
                                  <p:childTnLst>
                                    <p:set>
                                      <p:cBhvr>
                                        <p:cTn id="66" dur="1" fill="hold">
                                          <p:stCondLst>
                                            <p:cond delay="0"/>
                                          </p:stCondLst>
                                        </p:cTn>
                                        <p:tgtEl>
                                          <p:spTgt spid="404485">
                                            <p:txEl>
                                              <p:pRg st="14" end="14"/>
                                            </p:txEl>
                                          </p:spTgt>
                                        </p:tgtEl>
                                        <p:attrNameLst>
                                          <p:attrName>style.visibility</p:attrName>
                                        </p:attrNameLst>
                                      </p:cBhvr>
                                      <p:to>
                                        <p:strVal val="visible"/>
                                      </p:to>
                                    </p:set>
                                    <p:anim calcmode="lin" valueType="num">
                                      <p:cBhvr additive="base">
                                        <p:cTn id="67" dur="500" fill="hold"/>
                                        <p:tgtEl>
                                          <p:spTgt spid="404485">
                                            <p:txEl>
                                              <p:pRg st="14" end="14"/>
                                            </p:txEl>
                                          </p:spTgt>
                                        </p:tgtEl>
                                        <p:attrNameLst>
                                          <p:attrName>ppt_x</p:attrName>
                                        </p:attrNameLst>
                                      </p:cBhvr>
                                      <p:tavLst>
                                        <p:tav tm="0">
                                          <p:val>
                                            <p:strVal val="0-#ppt_w/2"/>
                                          </p:val>
                                        </p:tav>
                                        <p:tav tm="100000">
                                          <p:val>
                                            <p:strVal val="#ppt_x"/>
                                          </p:val>
                                        </p:tav>
                                      </p:tavLst>
                                    </p:anim>
                                    <p:anim calcmode="lin" valueType="num">
                                      <p:cBhvr additive="base">
                                        <p:cTn id="68" dur="500" fill="hold"/>
                                        <p:tgtEl>
                                          <p:spTgt spid="404485">
                                            <p:txEl>
                                              <p:pRg st="14" end="1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65"/>
                                            </p:cond>
                                          </p:stCondLst>
                                          <p:endCondLst>
                                            <p:cond evt="onStopAudio" delay="0">
                                              <p:tgtEl>
                                                <p:sldTgt/>
                                              </p:tgtEl>
                                            </p:cond>
                                          </p:endCondLst>
                                        </p:cTn>
                                        <p:tgtEl>
                                          <p:sndTgt r:embed="rId3" name="CHIMES.WAV"/>
                                        </p:tgtEl>
                                      </p:cMediaNode>
                                    </p:audio>
                                  </p:subTnLst>
                                </p:cTn>
                              </p:par>
                            </p:childTnLst>
                          </p:cTn>
                        </p:par>
                      </p:childTnLst>
                    </p:cTn>
                  </p:par>
                  <p:par>
                    <p:cTn id="69" fill="hold">
                      <p:stCondLst>
                        <p:cond delay="indefinite"/>
                      </p:stCondLst>
                      <p:childTnLst>
                        <p:par>
                          <p:cTn id="70" fill="hold">
                            <p:stCondLst>
                              <p:cond delay="0"/>
                            </p:stCondLst>
                            <p:childTnLst>
                              <p:par>
                                <p:cTn id="71" presetID="2" presetClass="entr" presetSubtype="8" fill="hold" grpId="0" nodeType="clickEffect">
                                  <p:stCondLst>
                                    <p:cond delay="0"/>
                                  </p:stCondLst>
                                  <p:childTnLst>
                                    <p:set>
                                      <p:cBhvr>
                                        <p:cTn id="72" dur="1" fill="hold">
                                          <p:stCondLst>
                                            <p:cond delay="0"/>
                                          </p:stCondLst>
                                        </p:cTn>
                                        <p:tgtEl>
                                          <p:spTgt spid="404485">
                                            <p:txEl>
                                              <p:pRg st="15" end="15"/>
                                            </p:txEl>
                                          </p:spTgt>
                                        </p:tgtEl>
                                        <p:attrNameLst>
                                          <p:attrName>style.visibility</p:attrName>
                                        </p:attrNameLst>
                                      </p:cBhvr>
                                      <p:to>
                                        <p:strVal val="visible"/>
                                      </p:to>
                                    </p:set>
                                    <p:anim calcmode="lin" valueType="num">
                                      <p:cBhvr additive="base">
                                        <p:cTn id="73" dur="500" fill="hold"/>
                                        <p:tgtEl>
                                          <p:spTgt spid="404485">
                                            <p:txEl>
                                              <p:pRg st="15" end="15"/>
                                            </p:txEl>
                                          </p:spTgt>
                                        </p:tgtEl>
                                        <p:attrNameLst>
                                          <p:attrName>ppt_x</p:attrName>
                                        </p:attrNameLst>
                                      </p:cBhvr>
                                      <p:tavLst>
                                        <p:tav tm="0">
                                          <p:val>
                                            <p:strVal val="0-#ppt_w/2"/>
                                          </p:val>
                                        </p:tav>
                                        <p:tav tm="100000">
                                          <p:val>
                                            <p:strVal val="#ppt_x"/>
                                          </p:val>
                                        </p:tav>
                                      </p:tavLst>
                                    </p:anim>
                                    <p:anim calcmode="lin" valueType="num">
                                      <p:cBhvr additive="base">
                                        <p:cTn id="74" dur="500" fill="hold"/>
                                        <p:tgtEl>
                                          <p:spTgt spid="404485">
                                            <p:txEl>
                                              <p:pRg st="15" end="1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71"/>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4485" grpId="0" build="p"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3" name="Text Box 4"/>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410629" name="Rectangle 5"/>
          <p:cNvSpPr>
            <a:spLocks noGrp="1" noChangeArrowheads="1"/>
          </p:cNvSpPr>
          <p:nvPr>
            <p:ph type="body" idx="1"/>
          </p:nvPr>
        </p:nvSpPr>
        <p:spPr>
          <a:xfrm>
            <a:off x="304800" y="990600"/>
            <a:ext cx="8610600" cy="5638800"/>
          </a:xfrm>
        </p:spPr>
        <p:txBody>
          <a:bodyPr/>
          <a:lstStyle/>
          <a:p>
            <a:pPr marL="0" indent="0" eaLnBrk="1" hangingPunct="1">
              <a:lnSpc>
                <a:spcPct val="90000"/>
              </a:lnSpc>
              <a:spcBef>
                <a:spcPts val="0"/>
              </a:spcBef>
              <a:buFontTx/>
              <a:buNone/>
              <a:defRPr/>
            </a:pPr>
            <a:r>
              <a:rPr lang="en-US" b="1" dirty="0">
                <a:solidFill>
                  <a:srgbClr val="C00000"/>
                </a:solidFill>
              </a:rPr>
              <a:t>Transfers and Conveyances: </a:t>
            </a:r>
          </a:p>
          <a:p>
            <a:pPr marL="0" indent="0" eaLnBrk="1" hangingPunct="1">
              <a:lnSpc>
                <a:spcPct val="90000"/>
              </a:lnSpc>
              <a:spcBef>
                <a:spcPts val="0"/>
              </a:spcBef>
              <a:buFontTx/>
              <a:buNone/>
              <a:defRPr/>
            </a:pPr>
            <a:r>
              <a:rPr lang="en-US" sz="2800" b="1" i="1" dirty="0">
                <a:solidFill>
                  <a:srgbClr val="002060"/>
                </a:solidFill>
              </a:rPr>
              <a:t>The Contract:</a:t>
            </a:r>
            <a:r>
              <a:rPr lang="en-US" sz="2400" b="1" i="1" dirty="0">
                <a:solidFill>
                  <a:schemeClr val="accent2"/>
                </a:solidFill>
              </a:rPr>
              <a:t>	</a:t>
            </a:r>
            <a:endParaRPr lang="en-US" sz="2000" b="1" i="1" dirty="0">
              <a:solidFill>
                <a:schemeClr val="accent2"/>
              </a:solidFill>
            </a:endParaRPr>
          </a:p>
          <a:p>
            <a:pPr marL="0" indent="0" eaLnBrk="1" hangingPunct="1">
              <a:lnSpc>
                <a:spcPct val="90000"/>
              </a:lnSpc>
              <a:spcBef>
                <a:spcPts val="0"/>
              </a:spcBef>
              <a:buFontTx/>
              <a:buNone/>
              <a:defRPr/>
            </a:pPr>
            <a:r>
              <a:rPr lang="en-US" sz="2400" b="1" i="1" dirty="0">
                <a:solidFill>
                  <a:schemeClr val="accent1">
                    <a:lumMod val="25000"/>
                  </a:schemeClr>
                </a:solidFill>
              </a:rPr>
              <a:t>	</a:t>
            </a:r>
            <a:r>
              <a:rPr lang="en-US" sz="2800" b="1" i="1" dirty="0">
                <a:solidFill>
                  <a:schemeClr val="accent1">
                    <a:lumMod val="25000"/>
                  </a:schemeClr>
                </a:solidFill>
              </a:rPr>
              <a:t>Real Estate Agents:</a:t>
            </a:r>
            <a:r>
              <a:rPr lang="en-US" sz="2400" b="1" i="1" dirty="0">
                <a:solidFill>
                  <a:schemeClr val="accent2"/>
                </a:solidFill>
              </a:rPr>
              <a:t>	</a:t>
            </a:r>
            <a:endParaRPr lang="en-US" sz="2000" b="1" i="1" dirty="0">
              <a:solidFill>
                <a:schemeClr val="accent2"/>
              </a:solidFill>
            </a:endParaRPr>
          </a:p>
          <a:p>
            <a:pPr marL="0" indent="0" eaLnBrk="1" hangingPunct="1">
              <a:lnSpc>
                <a:spcPct val="90000"/>
              </a:lnSpc>
              <a:spcBef>
                <a:spcPts val="0"/>
              </a:spcBef>
              <a:buFont typeface="Wingdings" pitchFamily="2" charset="2"/>
              <a:buNone/>
              <a:defRPr/>
            </a:pPr>
            <a:endParaRPr lang="en-US" sz="600" b="1" i="1" dirty="0">
              <a:solidFill>
                <a:schemeClr val="accent2"/>
              </a:solidFill>
            </a:endParaRPr>
          </a:p>
          <a:p>
            <a:pPr marL="0" indent="0" eaLnBrk="1" hangingPunct="1">
              <a:lnSpc>
                <a:spcPct val="90000"/>
              </a:lnSpc>
              <a:spcBef>
                <a:spcPts val="0"/>
              </a:spcBef>
              <a:buFont typeface="Wingdings" pitchFamily="2" charset="2"/>
              <a:buNone/>
              <a:defRPr/>
            </a:pPr>
            <a:r>
              <a:rPr lang="en-US" sz="2000" b="1" i="1" dirty="0"/>
              <a:t>Most buyers find real estate through a Real Estate Agent:</a:t>
            </a:r>
          </a:p>
          <a:p>
            <a:pPr marL="0" indent="0" eaLnBrk="1" hangingPunct="1">
              <a:lnSpc>
                <a:spcPct val="90000"/>
              </a:lnSpc>
              <a:spcBef>
                <a:spcPts val="0"/>
              </a:spcBef>
              <a:defRPr/>
            </a:pPr>
            <a:endParaRPr lang="en-US" sz="1000" b="1" i="1" dirty="0">
              <a:solidFill>
                <a:schemeClr val="accent2"/>
              </a:solidFill>
            </a:endParaRPr>
          </a:p>
          <a:p>
            <a:pPr marL="0" indent="0" eaLnBrk="1" hangingPunct="1">
              <a:lnSpc>
                <a:spcPct val="90000"/>
              </a:lnSpc>
              <a:spcBef>
                <a:spcPts val="0"/>
              </a:spcBef>
              <a:defRPr/>
            </a:pPr>
            <a:r>
              <a:rPr lang="en-US" sz="1800" b="1" i="1" dirty="0">
                <a:solidFill>
                  <a:schemeClr val="accent2"/>
                </a:solidFill>
              </a:rPr>
              <a:t> </a:t>
            </a:r>
            <a:r>
              <a:rPr lang="en-US" sz="1800" b="1" i="1" dirty="0">
                <a:solidFill>
                  <a:srgbClr val="0033CC"/>
                </a:solidFill>
              </a:rPr>
              <a:t>The Real Estate Agent is an “Agent” for the Seller.</a:t>
            </a:r>
          </a:p>
          <a:p>
            <a:pPr marL="0" indent="0" eaLnBrk="1" hangingPunct="1">
              <a:lnSpc>
                <a:spcPct val="90000"/>
              </a:lnSpc>
              <a:spcBef>
                <a:spcPts val="0"/>
              </a:spcBef>
              <a:defRPr/>
            </a:pPr>
            <a:endParaRPr lang="en-US" sz="1000" b="1" i="1" dirty="0">
              <a:solidFill>
                <a:srgbClr val="0033CC"/>
              </a:solidFill>
            </a:endParaRPr>
          </a:p>
          <a:p>
            <a:pPr marL="0" indent="0" eaLnBrk="1" hangingPunct="1">
              <a:lnSpc>
                <a:spcPct val="90000"/>
              </a:lnSpc>
              <a:spcBef>
                <a:spcPts val="0"/>
              </a:spcBef>
              <a:defRPr/>
            </a:pPr>
            <a:r>
              <a:rPr lang="en-US" sz="1800" b="1" i="1" dirty="0">
                <a:solidFill>
                  <a:srgbClr val="0033CC"/>
                </a:solidFill>
              </a:rPr>
              <a:t> The Seller, by means of a written listing agreement, is liable for the</a:t>
            </a:r>
          </a:p>
          <a:p>
            <a:pPr marL="0" indent="0" eaLnBrk="1" hangingPunct="1">
              <a:lnSpc>
                <a:spcPct val="90000"/>
              </a:lnSpc>
              <a:spcBef>
                <a:spcPts val="0"/>
              </a:spcBef>
              <a:buNone/>
              <a:defRPr/>
            </a:pPr>
            <a:r>
              <a:rPr lang="en-US" sz="1800" b="1" i="1" dirty="0">
                <a:solidFill>
                  <a:srgbClr val="0033CC"/>
                </a:solidFill>
              </a:rPr>
              <a:t>  Real Estate Agent’s Commission, usually between 6 to 7 percent</a:t>
            </a:r>
          </a:p>
          <a:p>
            <a:pPr marL="0" indent="0" eaLnBrk="1" hangingPunct="1">
              <a:lnSpc>
                <a:spcPct val="90000"/>
              </a:lnSpc>
              <a:spcBef>
                <a:spcPts val="0"/>
              </a:spcBef>
              <a:buNone/>
              <a:defRPr/>
            </a:pPr>
            <a:r>
              <a:rPr lang="en-US" sz="1800" b="1" i="1" dirty="0">
                <a:solidFill>
                  <a:srgbClr val="0033CC"/>
                </a:solidFill>
              </a:rPr>
              <a:t>  of the sale value of the real property.</a:t>
            </a:r>
          </a:p>
          <a:p>
            <a:pPr marL="0" indent="0" eaLnBrk="1" hangingPunct="1">
              <a:lnSpc>
                <a:spcPct val="90000"/>
              </a:lnSpc>
              <a:spcBef>
                <a:spcPts val="0"/>
              </a:spcBef>
              <a:defRPr/>
            </a:pPr>
            <a:endParaRPr lang="en-US" sz="1000" b="1" i="1" dirty="0">
              <a:solidFill>
                <a:srgbClr val="0033CC"/>
              </a:solidFill>
            </a:endParaRPr>
          </a:p>
          <a:p>
            <a:pPr marL="0" indent="0" eaLnBrk="1" hangingPunct="1">
              <a:lnSpc>
                <a:spcPct val="90000"/>
              </a:lnSpc>
              <a:spcBef>
                <a:spcPts val="0"/>
              </a:spcBef>
              <a:defRPr/>
            </a:pPr>
            <a:r>
              <a:rPr lang="en-US" sz="1800" b="1" i="1" dirty="0">
                <a:solidFill>
                  <a:srgbClr val="0033CC"/>
                </a:solidFill>
              </a:rPr>
              <a:t> Real Estate Agents are licensed by the State of New York .</a:t>
            </a:r>
          </a:p>
          <a:p>
            <a:pPr marL="0" indent="0" eaLnBrk="1" hangingPunct="1">
              <a:lnSpc>
                <a:spcPct val="90000"/>
              </a:lnSpc>
              <a:spcBef>
                <a:spcPts val="0"/>
              </a:spcBef>
              <a:defRPr/>
            </a:pPr>
            <a:endParaRPr lang="en-US" sz="1000" b="1" i="1" dirty="0">
              <a:solidFill>
                <a:srgbClr val="0033CC"/>
              </a:solidFill>
            </a:endParaRPr>
          </a:p>
          <a:p>
            <a:pPr marL="0" indent="0" eaLnBrk="1" hangingPunct="1">
              <a:lnSpc>
                <a:spcPct val="90000"/>
              </a:lnSpc>
              <a:spcBef>
                <a:spcPts val="0"/>
              </a:spcBef>
              <a:defRPr/>
            </a:pPr>
            <a:r>
              <a:rPr lang="en-US" sz="1800" b="1" i="1" dirty="0">
                <a:solidFill>
                  <a:srgbClr val="0033CC"/>
                </a:solidFill>
              </a:rPr>
              <a:t> Real Estate Agents are sales people.  They make their income from</a:t>
            </a:r>
          </a:p>
          <a:p>
            <a:pPr marL="0" indent="0" eaLnBrk="1" hangingPunct="1">
              <a:lnSpc>
                <a:spcPct val="90000"/>
              </a:lnSpc>
              <a:spcBef>
                <a:spcPts val="0"/>
              </a:spcBef>
              <a:buNone/>
              <a:defRPr/>
            </a:pPr>
            <a:r>
              <a:rPr lang="en-US" sz="1800" b="1" i="1" dirty="0">
                <a:solidFill>
                  <a:srgbClr val="0033CC"/>
                </a:solidFill>
              </a:rPr>
              <a:t>  making sales of real estate.  They work on commission.  Although</a:t>
            </a:r>
          </a:p>
          <a:p>
            <a:pPr marL="0" indent="0" eaLnBrk="1" hangingPunct="1">
              <a:lnSpc>
                <a:spcPct val="90000"/>
              </a:lnSpc>
              <a:spcBef>
                <a:spcPts val="0"/>
              </a:spcBef>
              <a:buNone/>
              <a:defRPr/>
            </a:pPr>
            <a:r>
              <a:rPr lang="en-US" sz="1800" b="1" i="1" dirty="0">
                <a:solidFill>
                  <a:srgbClr val="0033CC"/>
                </a:solidFill>
              </a:rPr>
              <a:t>  they work for, and must represent, the Seller, they have a vested</a:t>
            </a:r>
          </a:p>
          <a:p>
            <a:pPr marL="0" indent="0" eaLnBrk="1" hangingPunct="1">
              <a:lnSpc>
                <a:spcPct val="90000"/>
              </a:lnSpc>
              <a:spcBef>
                <a:spcPts val="0"/>
              </a:spcBef>
              <a:buNone/>
              <a:defRPr/>
            </a:pPr>
            <a:r>
              <a:rPr lang="en-US" sz="1800" b="1" i="1" dirty="0">
                <a:solidFill>
                  <a:srgbClr val="0033CC"/>
                </a:solidFill>
              </a:rPr>
              <a:t>  interest in making the buyer happy and enthusiastic about the</a:t>
            </a:r>
          </a:p>
          <a:p>
            <a:pPr marL="0" indent="0" eaLnBrk="1" hangingPunct="1">
              <a:lnSpc>
                <a:spcPct val="90000"/>
              </a:lnSpc>
              <a:spcBef>
                <a:spcPts val="0"/>
              </a:spcBef>
              <a:buNone/>
              <a:defRPr/>
            </a:pPr>
            <a:r>
              <a:rPr lang="en-US" sz="1800" b="1" i="1" dirty="0">
                <a:solidFill>
                  <a:srgbClr val="0033CC"/>
                </a:solidFill>
              </a:rPr>
              <a:t>  purchase of the real property. </a:t>
            </a:r>
          </a:p>
          <a:p>
            <a:pPr marL="0" indent="0" eaLnBrk="1" hangingPunct="1">
              <a:lnSpc>
                <a:spcPct val="90000"/>
              </a:lnSpc>
              <a:spcBef>
                <a:spcPts val="0"/>
              </a:spcBef>
              <a:defRPr/>
            </a:pPr>
            <a:endParaRPr lang="en-US" sz="1000" b="1" i="1" dirty="0">
              <a:solidFill>
                <a:srgbClr val="0033CC"/>
              </a:solidFill>
            </a:endParaRPr>
          </a:p>
          <a:p>
            <a:pPr marL="0" indent="0" eaLnBrk="1" hangingPunct="1">
              <a:lnSpc>
                <a:spcPct val="90000"/>
              </a:lnSpc>
              <a:spcBef>
                <a:spcPts val="0"/>
              </a:spcBef>
              <a:defRPr/>
            </a:pPr>
            <a:r>
              <a:rPr lang="en-US" sz="1800" b="1" i="1" dirty="0">
                <a:solidFill>
                  <a:srgbClr val="0033CC"/>
                </a:solidFill>
              </a:rPr>
              <a:t> Because Real Estate Agents may represent many buyers, </a:t>
            </a:r>
          </a:p>
          <a:p>
            <a:pPr marL="0" indent="0" eaLnBrk="1" hangingPunct="1">
              <a:lnSpc>
                <a:spcPct val="90000"/>
              </a:lnSpc>
              <a:spcBef>
                <a:spcPts val="0"/>
              </a:spcBef>
              <a:buNone/>
              <a:defRPr/>
            </a:pPr>
            <a:r>
              <a:rPr lang="en-US" sz="1800" b="1" i="1" dirty="0">
                <a:solidFill>
                  <a:srgbClr val="0033CC"/>
                </a:solidFill>
              </a:rPr>
              <a:t>  they can offer one buyer several choices, </a:t>
            </a:r>
          </a:p>
          <a:p>
            <a:pPr marL="0" indent="0" eaLnBrk="1" hangingPunct="1">
              <a:lnSpc>
                <a:spcPct val="90000"/>
              </a:lnSpc>
              <a:spcBef>
                <a:spcPts val="0"/>
              </a:spcBef>
              <a:buNone/>
              <a:defRPr/>
            </a:pPr>
            <a:r>
              <a:rPr lang="en-US" sz="1800" b="1" i="1" dirty="0">
                <a:solidFill>
                  <a:srgbClr val="0033CC"/>
                </a:solidFill>
              </a:rPr>
              <a:t>  especially through the multiple listing service.</a:t>
            </a:r>
          </a:p>
          <a:p>
            <a:pPr marL="0" indent="0" eaLnBrk="1" hangingPunct="1">
              <a:spcBef>
                <a:spcPts val="0"/>
              </a:spcBef>
              <a:buFontTx/>
              <a:buNone/>
              <a:defRPr/>
            </a:pPr>
            <a:endParaRPr lang="en-US" sz="2000" b="1" i="1" dirty="0">
              <a:solidFill>
                <a:schemeClr val="accent2"/>
              </a:solidFill>
            </a:endParaRPr>
          </a:p>
        </p:txBody>
      </p:sp>
      <p:sp>
        <p:nvSpPr>
          <p:cNvPr id="5" name="Slide Number Placeholder 4"/>
          <p:cNvSpPr>
            <a:spLocks noGrp="1"/>
          </p:cNvSpPr>
          <p:nvPr>
            <p:ph type="sldNum" sz="quarter" idx="12"/>
          </p:nvPr>
        </p:nvSpPr>
        <p:spPr/>
        <p:txBody>
          <a:bodyPr/>
          <a:lstStyle/>
          <a:p>
            <a:pPr>
              <a:defRPr/>
            </a:pPr>
            <a:fld id="{C322AF66-1A51-47C7-ACB6-C3D7D8CBE05D}" type="slidenum">
              <a:rPr lang="en-US" smtClean="0"/>
              <a:pPr>
                <a:defRPr/>
              </a:pPr>
              <a:t>9</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10629">
                                            <p:txEl>
                                              <p:pRg st="0" end="0"/>
                                            </p:txEl>
                                          </p:spTgt>
                                        </p:tgtEl>
                                        <p:attrNameLst>
                                          <p:attrName>style.visibility</p:attrName>
                                        </p:attrNameLst>
                                      </p:cBhvr>
                                      <p:to>
                                        <p:strVal val="visible"/>
                                      </p:to>
                                    </p:set>
                                    <p:anim calcmode="lin" valueType="num">
                                      <p:cBhvr additive="base">
                                        <p:cTn id="7" dur="500" fill="hold"/>
                                        <p:tgtEl>
                                          <p:spTgt spid="41062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10629">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10629">
                                            <p:txEl>
                                              <p:pRg st="1" end="1"/>
                                            </p:txEl>
                                          </p:spTgt>
                                        </p:tgtEl>
                                        <p:attrNameLst>
                                          <p:attrName>style.visibility</p:attrName>
                                        </p:attrNameLst>
                                      </p:cBhvr>
                                      <p:to>
                                        <p:strVal val="visible"/>
                                      </p:to>
                                    </p:set>
                                    <p:anim calcmode="lin" valueType="num">
                                      <p:cBhvr additive="base">
                                        <p:cTn id="13" dur="500" fill="hold"/>
                                        <p:tgtEl>
                                          <p:spTgt spid="41062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10629">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10629">
                                            <p:txEl>
                                              <p:pRg st="2" end="2"/>
                                            </p:txEl>
                                          </p:spTgt>
                                        </p:tgtEl>
                                        <p:attrNameLst>
                                          <p:attrName>style.visibility</p:attrName>
                                        </p:attrNameLst>
                                      </p:cBhvr>
                                      <p:to>
                                        <p:strVal val="visible"/>
                                      </p:to>
                                    </p:set>
                                    <p:anim calcmode="lin" valueType="num">
                                      <p:cBhvr additive="base">
                                        <p:cTn id="19" dur="500" fill="hold"/>
                                        <p:tgtEl>
                                          <p:spTgt spid="410629">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10629">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10629">
                                            <p:txEl>
                                              <p:pRg st="4" end="4"/>
                                            </p:txEl>
                                          </p:spTgt>
                                        </p:tgtEl>
                                        <p:attrNameLst>
                                          <p:attrName>style.visibility</p:attrName>
                                        </p:attrNameLst>
                                      </p:cBhvr>
                                      <p:to>
                                        <p:strVal val="visible"/>
                                      </p:to>
                                    </p:set>
                                    <p:anim calcmode="lin" valueType="num">
                                      <p:cBhvr additive="base">
                                        <p:cTn id="25" dur="500" fill="hold"/>
                                        <p:tgtEl>
                                          <p:spTgt spid="410629">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10629">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CHIMES.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10629">
                                            <p:txEl>
                                              <p:pRg st="6" end="6"/>
                                            </p:txEl>
                                          </p:spTgt>
                                        </p:tgtEl>
                                        <p:attrNameLst>
                                          <p:attrName>style.visibility</p:attrName>
                                        </p:attrNameLst>
                                      </p:cBhvr>
                                      <p:to>
                                        <p:strVal val="visible"/>
                                      </p:to>
                                    </p:set>
                                    <p:anim calcmode="lin" valueType="num">
                                      <p:cBhvr additive="base">
                                        <p:cTn id="31" dur="500" fill="hold"/>
                                        <p:tgtEl>
                                          <p:spTgt spid="410629">
                                            <p:txEl>
                                              <p:pRg st="6" end="6"/>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10629">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CHIMES.WAV"/>
                                        </p:tgtEl>
                                      </p:cMediaNode>
                                    </p:audio>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410629">
                                            <p:txEl>
                                              <p:pRg st="8" end="8"/>
                                            </p:txEl>
                                          </p:spTgt>
                                        </p:tgtEl>
                                        <p:attrNameLst>
                                          <p:attrName>style.visibility</p:attrName>
                                        </p:attrNameLst>
                                      </p:cBhvr>
                                      <p:to>
                                        <p:strVal val="visible"/>
                                      </p:to>
                                    </p:set>
                                    <p:anim calcmode="lin" valueType="num">
                                      <p:cBhvr additive="base">
                                        <p:cTn id="37" dur="500" fill="hold"/>
                                        <p:tgtEl>
                                          <p:spTgt spid="410629">
                                            <p:txEl>
                                              <p:pRg st="8" end="8"/>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410629">
                                            <p:txEl>
                                              <p:pRg st="8" end="8"/>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3" name="CHIMES.WAV"/>
                                        </p:tgtEl>
                                      </p:cMediaNode>
                                    </p:audio>
                                  </p:sub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410629">
                                            <p:txEl>
                                              <p:pRg st="9" end="9"/>
                                            </p:txEl>
                                          </p:spTgt>
                                        </p:tgtEl>
                                        <p:attrNameLst>
                                          <p:attrName>style.visibility</p:attrName>
                                        </p:attrNameLst>
                                      </p:cBhvr>
                                      <p:to>
                                        <p:strVal val="visible"/>
                                      </p:to>
                                    </p:set>
                                    <p:anim calcmode="lin" valueType="num">
                                      <p:cBhvr additive="base">
                                        <p:cTn id="43" dur="500" fill="hold"/>
                                        <p:tgtEl>
                                          <p:spTgt spid="410629">
                                            <p:txEl>
                                              <p:pRg st="9" end="9"/>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410629">
                                            <p:txEl>
                                              <p:pRg st="9" end="9"/>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3" name="CHIMES.WAV"/>
                                        </p:tgtEl>
                                      </p:cMediaNode>
                                    </p:audio>
                                  </p:sub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410629">
                                            <p:txEl>
                                              <p:pRg st="10" end="10"/>
                                            </p:txEl>
                                          </p:spTgt>
                                        </p:tgtEl>
                                        <p:attrNameLst>
                                          <p:attrName>style.visibility</p:attrName>
                                        </p:attrNameLst>
                                      </p:cBhvr>
                                      <p:to>
                                        <p:strVal val="visible"/>
                                      </p:to>
                                    </p:set>
                                    <p:anim calcmode="lin" valueType="num">
                                      <p:cBhvr additive="base">
                                        <p:cTn id="49" dur="500" fill="hold"/>
                                        <p:tgtEl>
                                          <p:spTgt spid="410629">
                                            <p:txEl>
                                              <p:pRg st="10" end="10"/>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410629">
                                            <p:txEl>
                                              <p:pRg st="10" end="1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7"/>
                                            </p:cond>
                                          </p:stCondLst>
                                          <p:endCondLst>
                                            <p:cond evt="onStopAudio" delay="0">
                                              <p:tgtEl>
                                                <p:sldTgt/>
                                              </p:tgtEl>
                                            </p:cond>
                                          </p:endCondLst>
                                        </p:cTn>
                                        <p:tgtEl>
                                          <p:sndTgt r:embed="rId3" name="CHIMES.WAV"/>
                                        </p:tgtEl>
                                      </p:cMediaNode>
                                    </p:audio>
                                  </p:sub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410629">
                                            <p:txEl>
                                              <p:pRg st="12" end="12"/>
                                            </p:txEl>
                                          </p:spTgt>
                                        </p:tgtEl>
                                        <p:attrNameLst>
                                          <p:attrName>style.visibility</p:attrName>
                                        </p:attrNameLst>
                                      </p:cBhvr>
                                      <p:to>
                                        <p:strVal val="visible"/>
                                      </p:to>
                                    </p:set>
                                    <p:anim calcmode="lin" valueType="num">
                                      <p:cBhvr additive="base">
                                        <p:cTn id="55" dur="500" fill="hold"/>
                                        <p:tgtEl>
                                          <p:spTgt spid="410629">
                                            <p:txEl>
                                              <p:pRg st="12" end="12"/>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410629">
                                            <p:txEl>
                                              <p:pRg st="12" end="1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3"/>
                                            </p:cond>
                                          </p:stCondLst>
                                          <p:endCondLst>
                                            <p:cond evt="onStopAudio" delay="0">
                                              <p:tgtEl>
                                                <p:sldTgt/>
                                              </p:tgtEl>
                                            </p:cond>
                                          </p:endCondLst>
                                        </p:cTn>
                                        <p:tgtEl>
                                          <p:sndTgt r:embed="rId3" name="CHIMES.WAV"/>
                                        </p:tgtEl>
                                      </p:cMediaNode>
                                    </p:audio>
                                  </p:subTnLst>
                                </p:cTn>
                              </p:par>
                            </p:childTnLst>
                          </p:cTn>
                        </p:par>
                      </p:childTnLst>
                    </p:cTn>
                  </p:par>
                  <p:par>
                    <p:cTn id="57" fill="hold">
                      <p:stCondLst>
                        <p:cond delay="indefinite"/>
                      </p:stCondLst>
                      <p:childTnLst>
                        <p:par>
                          <p:cTn id="58" fill="hold">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410629">
                                            <p:txEl>
                                              <p:pRg st="14" end="14"/>
                                            </p:txEl>
                                          </p:spTgt>
                                        </p:tgtEl>
                                        <p:attrNameLst>
                                          <p:attrName>style.visibility</p:attrName>
                                        </p:attrNameLst>
                                      </p:cBhvr>
                                      <p:to>
                                        <p:strVal val="visible"/>
                                      </p:to>
                                    </p:set>
                                    <p:anim calcmode="lin" valueType="num">
                                      <p:cBhvr additive="base">
                                        <p:cTn id="61" dur="500" fill="hold"/>
                                        <p:tgtEl>
                                          <p:spTgt spid="410629">
                                            <p:txEl>
                                              <p:pRg st="14" end="14"/>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410629">
                                            <p:txEl>
                                              <p:pRg st="14" end="1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9"/>
                                            </p:cond>
                                          </p:stCondLst>
                                          <p:endCondLst>
                                            <p:cond evt="onStopAudio" delay="0">
                                              <p:tgtEl>
                                                <p:sldTgt/>
                                              </p:tgtEl>
                                            </p:cond>
                                          </p:endCondLst>
                                        </p:cTn>
                                        <p:tgtEl>
                                          <p:sndTgt r:embed="rId3" name="CHIMES.WAV"/>
                                        </p:tgtEl>
                                      </p:cMediaNode>
                                    </p:audio>
                                  </p:subTnLst>
                                </p:cTn>
                              </p:par>
                            </p:childTnLst>
                          </p:cTn>
                        </p:par>
                      </p:childTnLst>
                    </p:cTn>
                  </p:par>
                  <p:par>
                    <p:cTn id="63" fill="hold">
                      <p:stCondLst>
                        <p:cond delay="indefinite"/>
                      </p:stCondLst>
                      <p:childTnLst>
                        <p:par>
                          <p:cTn id="64" fill="hold">
                            <p:stCondLst>
                              <p:cond delay="0"/>
                            </p:stCondLst>
                            <p:childTnLst>
                              <p:par>
                                <p:cTn id="65" presetID="2" presetClass="entr" presetSubtype="8" fill="hold" grpId="0" nodeType="clickEffect">
                                  <p:stCondLst>
                                    <p:cond delay="0"/>
                                  </p:stCondLst>
                                  <p:childTnLst>
                                    <p:set>
                                      <p:cBhvr>
                                        <p:cTn id="66" dur="1" fill="hold">
                                          <p:stCondLst>
                                            <p:cond delay="0"/>
                                          </p:stCondLst>
                                        </p:cTn>
                                        <p:tgtEl>
                                          <p:spTgt spid="410629">
                                            <p:txEl>
                                              <p:pRg st="15" end="15"/>
                                            </p:txEl>
                                          </p:spTgt>
                                        </p:tgtEl>
                                        <p:attrNameLst>
                                          <p:attrName>style.visibility</p:attrName>
                                        </p:attrNameLst>
                                      </p:cBhvr>
                                      <p:to>
                                        <p:strVal val="visible"/>
                                      </p:to>
                                    </p:set>
                                    <p:anim calcmode="lin" valueType="num">
                                      <p:cBhvr additive="base">
                                        <p:cTn id="67" dur="500" fill="hold"/>
                                        <p:tgtEl>
                                          <p:spTgt spid="410629">
                                            <p:txEl>
                                              <p:pRg st="15" end="15"/>
                                            </p:txEl>
                                          </p:spTgt>
                                        </p:tgtEl>
                                        <p:attrNameLst>
                                          <p:attrName>ppt_x</p:attrName>
                                        </p:attrNameLst>
                                      </p:cBhvr>
                                      <p:tavLst>
                                        <p:tav tm="0">
                                          <p:val>
                                            <p:strVal val="0-#ppt_w/2"/>
                                          </p:val>
                                        </p:tav>
                                        <p:tav tm="100000">
                                          <p:val>
                                            <p:strVal val="#ppt_x"/>
                                          </p:val>
                                        </p:tav>
                                      </p:tavLst>
                                    </p:anim>
                                    <p:anim calcmode="lin" valueType="num">
                                      <p:cBhvr additive="base">
                                        <p:cTn id="68" dur="500" fill="hold"/>
                                        <p:tgtEl>
                                          <p:spTgt spid="410629">
                                            <p:txEl>
                                              <p:pRg st="15" end="1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65"/>
                                            </p:cond>
                                          </p:stCondLst>
                                          <p:endCondLst>
                                            <p:cond evt="onStopAudio" delay="0">
                                              <p:tgtEl>
                                                <p:sldTgt/>
                                              </p:tgtEl>
                                            </p:cond>
                                          </p:endCondLst>
                                        </p:cTn>
                                        <p:tgtEl>
                                          <p:sndTgt r:embed="rId3" name="CHIMES.WAV"/>
                                        </p:tgtEl>
                                      </p:cMediaNode>
                                    </p:audio>
                                  </p:subTnLst>
                                </p:cTn>
                              </p:par>
                            </p:childTnLst>
                          </p:cTn>
                        </p:par>
                      </p:childTnLst>
                    </p:cTn>
                  </p:par>
                  <p:par>
                    <p:cTn id="69" fill="hold">
                      <p:stCondLst>
                        <p:cond delay="indefinite"/>
                      </p:stCondLst>
                      <p:childTnLst>
                        <p:par>
                          <p:cTn id="70" fill="hold">
                            <p:stCondLst>
                              <p:cond delay="0"/>
                            </p:stCondLst>
                            <p:childTnLst>
                              <p:par>
                                <p:cTn id="71" presetID="2" presetClass="entr" presetSubtype="8" fill="hold" grpId="0" nodeType="clickEffect">
                                  <p:stCondLst>
                                    <p:cond delay="0"/>
                                  </p:stCondLst>
                                  <p:childTnLst>
                                    <p:set>
                                      <p:cBhvr>
                                        <p:cTn id="72" dur="1" fill="hold">
                                          <p:stCondLst>
                                            <p:cond delay="0"/>
                                          </p:stCondLst>
                                        </p:cTn>
                                        <p:tgtEl>
                                          <p:spTgt spid="410629">
                                            <p:txEl>
                                              <p:pRg st="16" end="16"/>
                                            </p:txEl>
                                          </p:spTgt>
                                        </p:tgtEl>
                                        <p:attrNameLst>
                                          <p:attrName>style.visibility</p:attrName>
                                        </p:attrNameLst>
                                      </p:cBhvr>
                                      <p:to>
                                        <p:strVal val="visible"/>
                                      </p:to>
                                    </p:set>
                                    <p:anim calcmode="lin" valueType="num">
                                      <p:cBhvr additive="base">
                                        <p:cTn id="73" dur="500" fill="hold"/>
                                        <p:tgtEl>
                                          <p:spTgt spid="410629">
                                            <p:txEl>
                                              <p:pRg st="16" end="16"/>
                                            </p:txEl>
                                          </p:spTgt>
                                        </p:tgtEl>
                                        <p:attrNameLst>
                                          <p:attrName>ppt_x</p:attrName>
                                        </p:attrNameLst>
                                      </p:cBhvr>
                                      <p:tavLst>
                                        <p:tav tm="0">
                                          <p:val>
                                            <p:strVal val="0-#ppt_w/2"/>
                                          </p:val>
                                        </p:tav>
                                        <p:tav tm="100000">
                                          <p:val>
                                            <p:strVal val="#ppt_x"/>
                                          </p:val>
                                        </p:tav>
                                      </p:tavLst>
                                    </p:anim>
                                    <p:anim calcmode="lin" valueType="num">
                                      <p:cBhvr additive="base">
                                        <p:cTn id="74" dur="500" fill="hold"/>
                                        <p:tgtEl>
                                          <p:spTgt spid="410629">
                                            <p:txEl>
                                              <p:pRg st="16" end="1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71"/>
                                            </p:cond>
                                          </p:stCondLst>
                                          <p:endCondLst>
                                            <p:cond evt="onStopAudio" delay="0">
                                              <p:tgtEl>
                                                <p:sldTgt/>
                                              </p:tgtEl>
                                            </p:cond>
                                          </p:endCondLst>
                                        </p:cTn>
                                        <p:tgtEl>
                                          <p:sndTgt r:embed="rId3" name="CHIMES.WAV"/>
                                        </p:tgtEl>
                                      </p:cMediaNode>
                                    </p:audio>
                                  </p:subTnLst>
                                </p:cTn>
                              </p:par>
                            </p:childTnLst>
                          </p:cTn>
                        </p:par>
                      </p:childTnLst>
                    </p:cTn>
                  </p:par>
                  <p:par>
                    <p:cTn id="75" fill="hold">
                      <p:stCondLst>
                        <p:cond delay="indefinite"/>
                      </p:stCondLst>
                      <p:childTnLst>
                        <p:par>
                          <p:cTn id="76" fill="hold">
                            <p:stCondLst>
                              <p:cond delay="0"/>
                            </p:stCondLst>
                            <p:childTnLst>
                              <p:par>
                                <p:cTn id="77" presetID="2" presetClass="entr" presetSubtype="8" fill="hold" grpId="0" nodeType="clickEffect">
                                  <p:stCondLst>
                                    <p:cond delay="0"/>
                                  </p:stCondLst>
                                  <p:childTnLst>
                                    <p:set>
                                      <p:cBhvr>
                                        <p:cTn id="78" dur="1" fill="hold">
                                          <p:stCondLst>
                                            <p:cond delay="0"/>
                                          </p:stCondLst>
                                        </p:cTn>
                                        <p:tgtEl>
                                          <p:spTgt spid="410629">
                                            <p:txEl>
                                              <p:pRg st="17" end="17"/>
                                            </p:txEl>
                                          </p:spTgt>
                                        </p:tgtEl>
                                        <p:attrNameLst>
                                          <p:attrName>style.visibility</p:attrName>
                                        </p:attrNameLst>
                                      </p:cBhvr>
                                      <p:to>
                                        <p:strVal val="visible"/>
                                      </p:to>
                                    </p:set>
                                    <p:anim calcmode="lin" valueType="num">
                                      <p:cBhvr additive="base">
                                        <p:cTn id="79" dur="500" fill="hold"/>
                                        <p:tgtEl>
                                          <p:spTgt spid="410629">
                                            <p:txEl>
                                              <p:pRg st="17" end="17"/>
                                            </p:txEl>
                                          </p:spTgt>
                                        </p:tgtEl>
                                        <p:attrNameLst>
                                          <p:attrName>ppt_x</p:attrName>
                                        </p:attrNameLst>
                                      </p:cBhvr>
                                      <p:tavLst>
                                        <p:tav tm="0">
                                          <p:val>
                                            <p:strVal val="0-#ppt_w/2"/>
                                          </p:val>
                                        </p:tav>
                                        <p:tav tm="100000">
                                          <p:val>
                                            <p:strVal val="#ppt_x"/>
                                          </p:val>
                                        </p:tav>
                                      </p:tavLst>
                                    </p:anim>
                                    <p:anim calcmode="lin" valueType="num">
                                      <p:cBhvr additive="base">
                                        <p:cTn id="80" dur="500" fill="hold"/>
                                        <p:tgtEl>
                                          <p:spTgt spid="410629">
                                            <p:txEl>
                                              <p:pRg st="17" end="17"/>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77"/>
                                            </p:cond>
                                          </p:stCondLst>
                                          <p:endCondLst>
                                            <p:cond evt="onStopAudio" delay="0">
                                              <p:tgtEl>
                                                <p:sldTgt/>
                                              </p:tgtEl>
                                            </p:cond>
                                          </p:endCondLst>
                                        </p:cTn>
                                        <p:tgtEl>
                                          <p:sndTgt r:embed="rId3" name="CHIMES.WAV"/>
                                        </p:tgtEl>
                                      </p:cMediaNode>
                                    </p:audio>
                                  </p:subTnLst>
                                </p:cTn>
                              </p:par>
                            </p:childTnLst>
                          </p:cTn>
                        </p:par>
                      </p:childTnLst>
                    </p:cTn>
                  </p:par>
                  <p:par>
                    <p:cTn id="81" fill="hold">
                      <p:stCondLst>
                        <p:cond delay="indefinite"/>
                      </p:stCondLst>
                      <p:childTnLst>
                        <p:par>
                          <p:cTn id="82" fill="hold">
                            <p:stCondLst>
                              <p:cond delay="0"/>
                            </p:stCondLst>
                            <p:childTnLst>
                              <p:par>
                                <p:cTn id="83" presetID="2" presetClass="entr" presetSubtype="8" fill="hold" grpId="0" nodeType="clickEffect">
                                  <p:stCondLst>
                                    <p:cond delay="0"/>
                                  </p:stCondLst>
                                  <p:childTnLst>
                                    <p:set>
                                      <p:cBhvr>
                                        <p:cTn id="84" dur="1" fill="hold">
                                          <p:stCondLst>
                                            <p:cond delay="0"/>
                                          </p:stCondLst>
                                        </p:cTn>
                                        <p:tgtEl>
                                          <p:spTgt spid="410629">
                                            <p:txEl>
                                              <p:pRg st="18" end="18"/>
                                            </p:txEl>
                                          </p:spTgt>
                                        </p:tgtEl>
                                        <p:attrNameLst>
                                          <p:attrName>style.visibility</p:attrName>
                                        </p:attrNameLst>
                                      </p:cBhvr>
                                      <p:to>
                                        <p:strVal val="visible"/>
                                      </p:to>
                                    </p:set>
                                    <p:anim calcmode="lin" valueType="num">
                                      <p:cBhvr additive="base">
                                        <p:cTn id="85" dur="500" fill="hold"/>
                                        <p:tgtEl>
                                          <p:spTgt spid="410629">
                                            <p:txEl>
                                              <p:pRg st="18" end="18"/>
                                            </p:txEl>
                                          </p:spTgt>
                                        </p:tgtEl>
                                        <p:attrNameLst>
                                          <p:attrName>ppt_x</p:attrName>
                                        </p:attrNameLst>
                                      </p:cBhvr>
                                      <p:tavLst>
                                        <p:tav tm="0">
                                          <p:val>
                                            <p:strVal val="0-#ppt_w/2"/>
                                          </p:val>
                                        </p:tav>
                                        <p:tav tm="100000">
                                          <p:val>
                                            <p:strVal val="#ppt_x"/>
                                          </p:val>
                                        </p:tav>
                                      </p:tavLst>
                                    </p:anim>
                                    <p:anim calcmode="lin" valueType="num">
                                      <p:cBhvr additive="base">
                                        <p:cTn id="86" dur="500" fill="hold"/>
                                        <p:tgtEl>
                                          <p:spTgt spid="410629">
                                            <p:txEl>
                                              <p:pRg st="18" end="18"/>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83"/>
                                            </p:cond>
                                          </p:stCondLst>
                                          <p:endCondLst>
                                            <p:cond evt="onStopAudio" delay="0">
                                              <p:tgtEl>
                                                <p:sldTgt/>
                                              </p:tgtEl>
                                            </p:cond>
                                          </p:endCondLst>
                                        </p:cTn>
                                        <p:tgtEl>
                                          <p:sndTgt r:embed="rId3" name="CHIMES.WAV"/>
                                        </p:tgtEl>
                                      </p:cMediaNode>
                                    </p:audio>
                                  </p:subTnLst>
                                </p:cTn>
                              </p:par>
                            </p:childTnLst>
                          </p:cTn>
                        </p:par>
                      </p:childTnLst>
                    </p:cTn>
                  </p:par>
                  <p:par>
                    <p:cTn id="87" fill="hold">
                      <p:stCondLst>
                        <p:cond delay="indefinite"/>
                      </p:stCondLst>
                      <p:childTnLst>
                        <p:par>
                          <p:cTn id="88" fill="hold">
                            <p:stCondLst>
                              <p:cond delay="0"/>
                            </p:stCondLst>
                            <p:childTnLst>
                              <p:par>
                                <p:cTn id="89" presetID="2" presetClass="entr" presetSubtype="8" fill="hold" grpId="0" nodeType="clickEffect">
                                  <p:stCondLst>
                                    <p:cond delay="0"/>
                                  </p:stCondLst>
                                  <p:childTnLst>
                                    <p:set>
                                      <p:cBhvr>
                                        <p:cTn id="90" dur="1" fill="hold">
                                          <p:stCondLst>
                                            <p:cond delay="0"/>
                                          </p:stCondLst>
                                        </p:cTn>
                                        <p:tgtEl>
                                          <p:spTgt spid="410629">
                                            <p:txEl>
                                              <p:pRg st="20" end="20"/>
                                            </p:txEl>
                                          </p:spTgt>
                                        </p:tgtEl>
                                        <p:attrNameLst>
                                          <p:attrName>style.visibility</p:attrName>
                                        </p:attrNameLst>
                                      </p:cBhvr>
                                      <p:to>
                                        <p:strVal val="visible"/>
                                      </p:to>
                                    </p:set>
                                    <p:anim calcmode="lin" valueType="num">
                                      <p:cBhvr additive="base">
                                        <p:cTn id="91" dur="500" fill="hold"/>
                                        <p:tgtEl>
                                          <p:spTgt spid="410629">
                                            <p:txEl>
                                              <p:pRg st="20" end="20"/>
                                            </p:txEl>
                                          </p:spTgt>
                                        </p:tgtEl>
                                        <p:attrNameLst>
                                          <p:attrName>ppt_x</p:attrName>
                                        </p:attrNameLst>
                                      </p:cBhvr>
                                      <p:tavLst>
                                        <p:tav tm="0">
                                          <p:val>
                                            <p:strVal val="0-#ppt_w/2"/>
                                          </p:val>
                                        </p:tav>
                                        <p:tav tm="100000">
                                          <p:val>
                                            <p:strVal val="#ppt_x"/>
                                          </p:val>
                                        </p:tav>
                                      </p:tavLst>
                                    </p:anim>
                                    <p:anim calcmode="lin" valueType="num">
                                      <p:cBhvr additive="base">
                                        <p:cTn id="92" dur="500" fill="hold"/>
                                        <p:tgtEl>
                                          <p:spTgt spid="410629">
                                            <p:txEl>
                                              <p:pRg st="20" end="2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89"/>
                                            </p:cond>
                                          </p:stCondLst>
                                          <p:endCondLst>
                                            <p:cond evt="onStopAudio" delay="0">
                                              <p:tgtEl>
                                                <p:sldTgt/>
                                              </p:tgtEl>
                                            </p:cond>
                                          </p:endCondLst>
                                        </p:cTn>
                                        <p:tgtEl>
                                          <p:sndTgt r:embed="rId3" name="CHIMES.WAV"/>
                                        </p:tgtEl>
                                      </p:cMediaNode>
                                    </p:audio>
                                  </p:subTnLst>
                                </p:cTn>
                              </p:par>
                            </p:childTnLst>
                          </p:cTn>
                        </p:par>
                      </p:childTnLst>
                    </p:cTn>
                  </p:par>
                  <p:par>
                    <p:cTn id="93" fill="hold">
                      <p:stCondLst>
                        <p:cond delay="indefinite"/>
                      </p:stCondLst>
                      <p:childTnLst>
                        <p:par>
                          <p:cTn id="94" fill="hold">
                            <p:stCondLst>
                              <p:cond delay="0"/>
                            </p:stCondLst>
                            <p:childTnLst>
                              <p:par>
                                <p:cTn id="95" presetID="2" presetClass="entr" presetSubtype="8" fill="hold" grpId="0" nodeType="clickEffect">
                                  <p:stCondLst>
                                    <p:cond delay="0"/>
                                  </p:stCondLst>
                                  <p:childTnLst>
                                    <p:set>
                                      <p:cBhvr>
                                        <p:cTn id="96" dur="1" fill="hold">
                                          <p:stCondLst>
                                            <p:cond delay="0"/>
                                          </p:stCondLst>
                                        </p:cTn>
                                        <p:tgtEl>
                                          <p:spTgt spid="410629">
                                            <p:txEl>
                                              <p:pRg st="21" end="21"/>
                                            </p:txEl>
                                          </p:spTgt>
                                        </p:tgtEl>
                                        <p:attrNameLst>
                                          <p:attrName>style.visibility</p:attrName>
                                        </p:attrNameLst>
                                      </p:cBhvr>
                                      <p:to>
                                        <p:strVal val="visible"/>
                                      </p:to>
                                    </p:set>
                                    <p:anim calcmode="lin" valueType="num">
                                      <p:cBhvr additive="base">
                                        <p:cTn id="97" dur="500" fill="hold"/>
                                        <p:tgtEl>
                                          <p:spTgt spid="410629">
                                            <p:txEl>
                                              <p:pRg st="21" end="21"/>
                                            </p:txEl>
                                          </p:spTgt>
                                        </p:tgtEl>
                                        <p:attrNameLst>
                                          <p:attrName>ppt_x</p:attrName>
                                        </p:attrNameLst>
                                      </p:cBhvr>
                                      <p:tavLst>
                                        <p:tav tm="0">
                                          <p:val>
                                            <p:strVal val="0-#ppt_w/2"/>
                                          </p:val>
                                        </p:tav>
                                        <p:tav tm="100000">
                                          <p:val>
                                            <p:strVal val="#ppt_x"/>
                                          </p:val>
                                        </p:tav>
                                      </p:tavLst>
                                    </p:anim>
                                    <p:anim calcmode="lin" valueType="num">
                                      <p:cBhvr additive="base">
                                        <p:cTn id="98" dur="500" fill="hold"/>
                                        <p:tgtEl>
                                          <p:spTgt spid="410629">
                                            <p:txEl>
                                              <p:pRg st="21" end="2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95"/>
                                            </p:cond>
                                          </p:stCondLst>
                                          <p:endCondLst>
                                            <p:cond evt="onStopAudio" delay="0">
                                              <p:tgtEl>
                                                <p:sldTgt/>
                                              </p:tgtEl>
                                            </p:cond>
                                          </p:endCondLst>
                                        </p:cTn>
                                        <p:tgtEl>
                                          <p:sndTgt r:embed="rId3" name="CHIMES.WAV"/>
                                        </p:tgtEl>
                                      </p:cMediaNode>
                                    </p:audio>
                                  </p:subTnLst>
                                </p:cTn>
                              </p:par>
                            </p:childTnLst>
                          </p:cTn>
                        </p:par>
                      </p:childTnLst>
                    </p:cTn>
                  </p:par>
                  <p:par>
                    <p:cTn id="99" fill="hold">
                      <p:stCondLst>
                        <p:cond delay="indefinite"/>
                      </p:stCondLst>
                      <p:childTnLst>
                        <p:par>
                          <p:cTn id="100" fill="hold">
                            <p:stCondLst>
                              <p:cond delay="0"/>
                            </p:stCondLst>
                            <p:childTnLst>
                              <p:par>
                                <p:cTn id="101" presetID="2" presetClass="entr" presetSubtype="8" fill="hold" grpId="0" nodeType="clickEffect">
                                  <p:stCondLst>
                                    <p:cond delay="0"/>
                                  </p:stCondLst>
                                  <p:childTnLst>
                                    <p:set>
                                      <p:cBhvr>
                                        <p:cTn id="102" dur="1" fill="hold">
                                          <p:stCondLst>
                                            <p:cond delay="0"/>
                                          </p:stCondLst>
                                        </p:cTn>
                                        <p:tgtEl>
                                          <p:spTgt spid="410629">
                                            <p:txEl>
                                              <p:pRg st="22" end="22"/>
                                            </p:txEl>
                                          </p:spTgt>
                                        </p:tgtEl>
                                        <p:attrNameLst>
                                          <p:attrName>style.visibility</p:attrName>
                                        </p:attrNameLst>
                                      </p:cBhvr>
                                      <p:to>
                                        <p:strVal val="visible"/>
                                      </p:to>
                                    </p:set>
                                    <p:anim calcmode="lin" valueType="num">
                                      <p:cBhvr additive="base">
                                        <p:cTn id="103" dur="500" fill="hold"/>
                                        <p:tgtEl>
                                          <p:spTgt spid="410629">
                                            <p:txEl>
                                              <p:pRg st="22" end="22"/>
                                            </p:txEl>
                                          </p:spTgt>
                                        </p:tgtEl>
                                        <p:attrNameLst>
                                          <p:attrName>ppt_x</p:attrName>
                                        </p:attrNameLst>
                                      </p:cBhvr>
                                      <p:tavLst>
                                        <p:tav tm="0">
                                          <p:val>
                                            <p:strVal val="0-#ppt_w/2"/>
                                          </p:val>
                                        </p:tav>
                                        <p:tav tm="100000">
                                          <p:val>
                                            <p:strVal val="#ppt_x"/>
                                          </p:val>
                                        </p:tav>
                                      </p:tavLst>
                                    </p:anim>
                                    <p:anim calcmode="lin" valueType="num">
                                      <p:cBhvr additive="base">
                                        <p:cTn id="104" dur="500" fill="hold"/>
                                        <p:tgtEl>
                                          <p:spTgt spid="410629">
                                            <p:txEl>
                                              <p:pRg st="22" end="2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01"/>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629" grpId="0" build="p" autoUpdateAnimBg="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5428</TotalTime>
  <Words>392</Words>
  <Application>Microsoft Office PowerPoint</Application>
  <PresentationFormat>On-screen Show (4:3)</PresentationFormat>
  <Paragraphs>341</Paragraphs>
  <Slides>25</Slides>
  <Notes>23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25</vt:i4>
      </vt:variant>
    </vt:vector>
  </HeadingPairs>
  <TitlesOfParts>
    <vt:vector size="28" baseType="lpstr">
      <vt:lpstr>Arial</vt:lpstr>
      <vt:lpstr>Wingdings</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Robert T. Farley</dc:creator>
  <cp:lastModifiedBy>Robert Farley</cp:lastModifiedBy>
  <cp:revision>256</cp:revision>
  <dcterms:created xsi:type="dcterms:W3CDTF">2007-08-27T19:04:39Z</dcterms:created>
  <dcterms:modified xsi:type="dcterms:W3CDTF">2019-07-22T21:35:45Z</dcterms:modified>
</cp:coreProperties>
</file>